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3" r:id="rId11"/>
    <p:sldId id="269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/>
            <a:t>MangiaTranquillo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MangiaTranquillo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04/09/2022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the list of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>
                <a:latin typeface="Gill Sans MT" panose="020B0502020104020203" pitchFamily="34" charset="0"/>
              </a:rPr>
              <a:t> derives the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needed by the patient and 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3381230"/>
            <a:ext cx="10515600" cy="2918080"/>
          </a:xfrm>
          <a:prstGeom prst="rect">
            <a:avLst/>
          </a:prstGeom>
        </p:spPr>
      </p:pic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6745258-F987-7B9A-0B26-15A78B45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499088"/>
            <a:ext cx="11374016" cy="5358912"/>
          </a:xfrm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3BC5F-1440-D221-65C4-38838148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C8182-D317-A3BF-F39C-8AAAFCEC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40523A-AC9C-4140-4FA4-2435AA17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SERVICE DESCRIPTION</a:t>
            </a:r>
            <a:endParaRPr lang="it-IT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4F2AAD-4BA5-69A0-CE21-C0B184210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585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334585"/>
            <a:ext cx="10652449" cy="5018943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A4F2031-F99B-8F8D-245B-B099CE31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411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Alessandro Cecchetto</cp:lastModifiedBy>
  <cp:revision>3</cp:revision>
  <dcterms:created xsi:type="dcterms:W3CDTF">2022-09-04T07:37:59Z</dcterms:created>
  <dcterms:modified xsi:type="dcterms:W3CDTF">2022-09-04T14:56:53Z</dcterms:modified>
</cp:coreProperties>
</file>