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3" r:id="rId11"/>
    <p:sldId id="26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/>
            <a:t>MangiaTranquillo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MangiaTranquillo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05/09/22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the list of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>
                <a:latin typeface="Gill Sans MT" panose="020B0502020104020203" pitchFamily="34" charset="0"/>
              </a:rPr>
              <a:t> derives the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needed by the patient and 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745258-F987-7B9A-0B26-15A78B45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499088"/>
            <a:ext cx="11374016" cy="5358912"/>
          </a:xfrm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3BC5F-1440-D221-65C4-38838148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C8182-D317-A3BF-F39C-8AAAFCEC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0523A-AC9C-4140-4FA4-2435AA17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SERVICE DESCRIPTION</a:t>
            </a:r>
            <a:endParaRPr lang="it-IT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-3088"/>
            <a:ext cx="7566008" cy="68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334585"/>
            <a:ext cx="10652449" cy="50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411</Words>
  <Application>Microsoft Macintosh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Matteo Visotto</cp:lastModifiedBy>
  <cp:revision>8</cp:revision>
  <dcterms:created xsi:type="dcterms:W3CDTF">2022-09-04T07:37:59Z</dcterms:created>
  <dcterms:modified xsi:type="dcterms:W3CDTF">2022-09-05T06:54:43Z</dcterms:modified>
</cp:coreProperties>
</file>