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71" r:id="rId10"/>
    <p:sldId id="264" r:id="rId11"/>
    <p:sldId id="263" r:id="rId12"/>
    <p:sldId id="269" r:id="rId13"/>
    <p:sldId id="265" r:id="rId14"/>
    <p:sldId id="266" r:id="rId15"/>
    <p:sldId id="267" r:id="rId16"/>
    <p:sldId id="268" r:id="rId17"/>
    <p:sldId id="272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629"/>
  </p:normalViewPr>
  <p:slideViewPr>
    <p:cSldViewPr snapToGrid="0">
      <p:cViewPr varScale="1">
        <p:scale>
          <a:sx n="80" d="100"/>
          <a:sy n="80" d="100"/>
        </p:scale>
        <p:origin x="120" y="498"/>
      </p:cViewPr>
      <p:guideLst/>
    </p:cSldViewPr>
  </p:slideViewPr>
  <p:outlineViewPr>
    <p:cViewPr>
      <p:scale>
        <a:sx n="33" d="100"/>
        <a:sy n="33" d="100"/>
      </p:scale>
      <p:origin x="0" y="-5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92CF79-17C2-451C-BEDF-95B42D81F39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368E72-CE6D-418C-9B16-3B5AF6537B17}">
      <dgm:prSet/>
      <dgm:spPr/>
      <dgm:t>
        <a:bodyPr/>
        <a:lstStyle/>
        <a:p>
          <a:r>
            <a:rPr lang="en-US" dirty="0" err="1"/>
            <a:t>MangiaTranquillo</a:t>
          </a:r>
          <a:r>
            <a:rPr lang="en-US" dirty="0"/>
            <a:t> is a service that allows people hospitalized to be able to choose food from a menu tailored to their needs</a:t>
          </a:r>
        </a:p>
      </dgm:t>
    </dgm:pt>
    <dgm:pt modelId="{60AA279B-1A7B-4E4F-B7F5-A82176791FDB}" type="parTrans" cxnId="{13B4F52A-2EE2-433D-A06E-54D39C20FDB7}">
      <dgm:prSet/>
      <dgm:spPr/>
      <dgm:t>
        <a:bodyPr/>
        <a:lstStyle/>
        <a:p>
          <a:endParaRPr lang="en-US"/>
        </a:p>
      </dgm:t>
    </dgm:pt>
    <dgm:pt modelId="{2773D2FD-69EA-4908-B879-64E6BAF7FDC0}" type="sibTrans" cxnId="{13B4F52A-2EE2-433D-A06E-54D39C20FDB7}">
      <dgm:prSet/>
      <dgm:spPr/>
      <dgm:t>
        <a:bodyPr/>
        <a:lstStyle/>
        <a:p>
          <a:endParaRPr lang="en-US"/>
        </a:p>
      </dgm:t>
    </dgm:pt>
    <dgm:pt modelId="{0AEFB4C0-8212-49BB-B0BF-32C503915476}">
      <dgm:prSet/>
      <dgm:spPr/>
      <dgm:t>
        <a:bodyPr/>
        <a:lstStyle/>
        <a:p>
          <a:r>
            <a:rPr lang="en-US" dirty="0"/>
            <a:t>By connecting to the NHS, the service filters the hospital menu by taking into account each patient's dietary restrictions</a:t>
          </a:r>
        </a:p>
      </dgm:t>
    </dgm:pt>
    <dgm:pt modelId="{0E91416C-E9D2-47D8-AECC-F266EBB391BB}" type="parTrans" cxnId="{268502FA-E476-428C-B069-19F6EBBA1543}">
      <dgm:prSet/>
      <dgm:spPr/>
      <dgm:t>
        <a:bodyPr/>
        <a:lstStyle/>
        <a:p>
          <a:endParaRPr lang="en-US"/>
        </a:p>
      </dgm:t>
    </dgm:pt>
    <dgm:pt modelId="{A13120AC-2079-4DEF-9B8D-51FBE333E382}" type="sibTrans" cxnId="{268502FA-E476-428C-B069-19F6EBBA1543}">
      <dgm:prSet/>
      <dgm:spPr/>
      <dgm:t>
        <a:bodyPr/>
        <a:lstStyle/>
        <a:p>
          <a:endParaRPr lang="en-US"/>
        </a:p>
      </dgm:t>
    </dgm:pt>
    <dgm:pt modelId="{94DDD5CE-00EE-4CE5-9405-17E8737E0744}" type="pres">
      <dgm:prSet presAssocID="{0692CF79-17C2-451C-BEDF-95B42D81F39A}" presName="root" presStyleCnt="0">
        <dgm:presLayoutVars>
          <dgm:dir/>
          <dgm:resizeHandles val="exact"/>
        </dgm:presLayoutVars>
      </dgm:prSet>
      <dgm:spPr/>
    </dgm:pt>
    <dgm:pt modelId="{48BC58B4-92A0-4775-AA94-3769A7FBC5B0}" type="pres">
      <dgm:prSet presAssocID="{31368E72-CE6D-418C-9B16-3B5AF6537B17}" presName="compNode" presStyleCnt="0"/>
      <dgm:spPr/>
    </dgm:pt>
    <dgm:pt modelId="{6CB27A33-AC4B-4217-BE3A-C520E115E2D3}" type="pres">
      <dgm:prSet presAssocID="{31368E72-CE6D-418C-9B16-3B5AF6537B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0B0790D3-63F0-4784-8874-EA3A71064911}" type="pres">
      <dgm:prSet presAssocID="{31368E72-CE6D-418C-9B16-3B5AF6537B17}" presName="spaceRect" presStyleCnt="0"/>
      <dgm:spPr/>
    </dgm:pt>
    <dgm:pt modelId="{695BA404-B6C4-4504-93EB-3E03E415E2F0}" type="pres">
      <dgm:prSet presAssocID="{31368E72-CE6D-418C-9B16-3B5AF6537B17}" presName="textRect" presStyleLbl="revTx" presStyleIdx="0" presStyleCnt="2">
        <dgm:presLayoutVars>
          <dgm:chMax val="1"/>
          <dgm:chPref val="1"/>
        </dgm:presLayoutVars>
      </dgm:prSet>
      <dgm:spPr/>
    </dgm:pt>
    <dgm:pt modelId="{E1C0D25D-040A-4EFA-8813-8255B389F756}" type="pres">
      <dgm:prSet presAssocID="{2773D2FD-69EA-4908-B879-64E6BAF7FDC0}" presName="sibTrans" presStyleCnt="0"/>
      <dgm:spPr/>
    </dgm:pt>
    <dgm:pt modelId="{A58CD9D8-0EBA-43CF-817C-8E88F24200AF}" type="pres">
      <dgm:prSet presAssocID="{0AEFB4C0-8212-49BB-B0BF-32C503915476}" presName="compNode" presStyleCnt="0"/>
      <dgm:spPr/>
    </dgm:pt>
    <dgm:pt modelId="{634437DD-F39A-4305-A327-F801466DDEBB}" type="pres">
      <dgm:prSet presAssocID="{0AEFB4C0-8212-49BB-B0BF-32C5039154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iere"/>
        </a:ext>
      </dgm:extLst>
    </dgm:pt>
    <dgm:pt modelId="{CD44E548-AF22-4347-8985-2C741F246FFB}" type="pres">
      <dgm:prSet presAssocID="{0AEFB4C0-8212-49BB-B0BF-32C503915476}" presName="spaceRect" presStyleCnt="0"/>
      <dgm:spPr/>
    </dgm:pt>
    <dgm:pt modelId="{5C2DE7F1-8286-4E8E-A894-A8C6B77838FE}" type="pres">
      <dgm:prSet presAssocID="{0AEFB4C0-8212-49BB-B0BF-32C50391547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F651822-715A-429F-A358-71F0DAB6C930}" type="presOf" srcId="{31368E72-CE6D-418C-9B16-3B5AF6537B17}" destId="{695BA404-B6C4-4504-93EB-3E03E415E2F0}" srcOrd="0" destOrd="0" presId="urn:microsoft.com/office/officeart/2018/2/layout/IconLabelList"/>
    <dgm:cxn modelId="{13B4F52A-2EE2-433D-A06E-54D39C20FDB7}" srcId="{0692CF79-17C2-451C-BEDF-95B42D81F39A}" destId="{31368E72-CE6D-418C-9B16-3B5AF6537B17}" srcOrd="0" destOrd="0" parTransId="{60AA279B-1A7B-4E4F-B7F5-A82176791FDB}" sibTransId="{2773D2FD-69EA-4908-B879-64E6BAF7FDC0}"/>
    <dgm:cxn modelId="{6B7B5E3E-F988-4073-9671-28ABC325D3CF}" type="presOf" srcId="{0692CF79-17C2-451C-BEDF-95B42D81F39A}" destId="{94DDD5CE-00EE-4CE5-9405-17E8737E0744}" srcOrd="0" destOrd="0" presId="urn:microsoft.com/office/officeart/2018/2/layout/IconLabelList"/>
    <dgm:cxn modelId="{19C475AE-8500-4042-A226-AC942D362A54}" type="presOf" srcId="{0AEFB4C0-8212-49BB-B0BF-32C503915476}" destId="{5C2DE7F1-8286-4E8E-A894-A8C6B77838FE}" srcOrd="0" destOrd="0" presId="urn:microsoft.com/office/officeart/2018/2/layout/IconLabelList"/>
    <dgm:cxn modelId="{268502FA-E476-428C-B069-19F6EBBA1543}" srcId="{0692CF79-17C2-451C-BEDF-95B42D81F39A}" destId="{0AEFB4C0-8212-49BB-B0BF-32C503915476}" srcOrd="1" destOrd="0" parTransId="{0E91416C-E9D2-47D8-AECC-F266EBB391BB}" sibTransId="{A13120AC-2079-4DEF-9B8D-51FBE333E382}"/>
    <dgm:cxn modelId="{54AF3E83-CE8B-4E0B-AF13-CA388ECF0869}" type="presParOf" srcId="{94DDD5CE-00EE-4CE5-9405-17E8737E0744}" destId="{48BC58B4-92A0-4775-AA94-3769A7FBC5B0}" srcOrd="0" destOrd="0" presId="urn:microsoft.com/office/officeart/2018/2/layout/IconLabelList"/>
    <dgm:cxn modelId="{06DA621C-7F8E-43A1-B7DE-49E731AB9D77}" type="presParOf" srcId="{48BC58B4-92A0-4775-AA94-3769A7FBC5B0}" destId="{6CB27A33-AC4B-4217-BE3A-C520E115E2D3}" srcOrd="0" destOrd="0" presId="urn:microsoft.com/office/officeart/2018/2/layout/IconLabelList"/>
    <dgm:cxn modelId="{59FF3896-0226-434C-A53A-25D42165A663}" type="presParOf" srcId="{48BC58B4-92A0-4775-AA94-3769A7FBC5B0}" destId="{0B0790D3-63F0-4784-8874-EA3A71064911}" srcOrd="1" destOrd="0" presId="urn:microsoft.com/office/officeart/2018/2/layout/IconLabelList"/>
    <dgm:cxn modelId="{52348DA1-394A-43E8-994E-93C6F1F6BE11}" type="presParOf" srcId="{48BC58B4-92A0-4775-AA94-3769A7FBC5B0}" destId="{695BA404-B6C4-4504-93EB-3E03E415E2F0}" srcOrd="2" destOrd="0" presId="urn:microsoft.com/office/officeart/2018/2/layout/IconLabelList"/>
    <dgm:cxn modelId="{25B82B14-287E-4740-BCB6-457C9AC290F3}" type="presParOf" srcId="{94DDD5CE-00EE-4CE5-9405-17E8737E0744}" destId="{E1C0D25D-040A-4EFA-8813-8255B389F756}" srcOrd="1" destOrd="0" presId="urn:microsoft.com/office/officeart/2018/2/layout/IconLabelList"/>
    <dgm:cxn modelId="{B70330EB-D8D4-4E2E-8B6A-382810FC5F31}" type="presParOf" srcId="{94DDD5CE-00EE-4CE5-9405-17E8737E0744}" destId="{A58CD9D8-0EBA-43CF-817C-8E88F24200AF}" srcOrd="2" destOrd="0" presId="urn:microsoft.com/office/officeart/2018/2/layout/IconLabelList"/>
    <dgm:cxn modelId="{91AA2B81-686D-40DB-82E7-EB1D42E4321F}" type="presParOf" srcId="{A58CD9D8-0EBA-43CF-817C-8E88F24200AF}" destId="{634437DD-F39A-4305-A327-F801466DDEBB}" srcOrd="0" destOrd="0" presId="urn:microsoft.com/office/officeart/2018/2/layout/IconLabelList"/>
    <dgm:cxn modelId="{56998A96-19E2-453C-97DB-9A2F3B4FF857}" type="presParOf" srcId="{A58CD9D8-0EBA-43CF-817C-8E88F24200AF}" destId="{CD44E548-AF22-4347-8985-2C741F246FFB}" srcOrd="1" destOrd="0" presId="urn:microsoft.com/office/officeart/2018/2/layout/IconLabelList"/>
    <dgm:cxn modelId="{9D766E83-211A-4BD1-966D-BE91DF976249}" type="presParOf" srcId="{A58CD9D8-0EBA-43CF-817C-8E88F24200AF}" destId="{5C2DE7F1-8286-4E8E-A894-A8C6B77838F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E1B431-79DD-42D7-A4C0-933FF67F01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2ADC17-A36F-40CD-8FAF-5285221AB2AC}">
      <dgm:prSet/>
      <dgm:spPr/>
      <dgm:t>
        <a:bodyPr/>
        <a:lstStyle/>
        <a:p>
          <a:r>
            <a:rPr lang="en-US"/>
            <a:t>Archimate Modeling</a:t>
          </a:r>
        </a:p>
      </dgm:t>
    </dgm:pt>
    <dgm:pt modelId="{B4A104D5-23FA-486B-A5CC-343B93CD3FB6}" type="parTrans" cxnId="{E960595C-E9F4-4667-89BB-C1438E4DD153}">
      <dgm:prSet/>
      <dgm:spPr/>
      <dgm:t>
        <a:bodyPr/>
        <a:lstStyle/>
        <a:p>
          <a:endParaRPr lang="en-US"/>
        </a:p>
      </dgm:t>
    </dgm:pt>
    <dgm:pt modelId="{A7F91050-B64A-4370-8FD4-96C6534C0786}" type="sibTrans" cxnId="{E960595C-E9F4-4667-89BB-C1438E4DD153}">
      <dgm:prSet/>
      <dgm:spPr/>
      <dgm:t>
        <a:bodyPr/>
        <a:lstStyle/>
        <a:p>
          <a:endParaRPr lang="en-US"/>
        </a:p>
      </dgm:t>
    </dgm:pt>
    <dgm:pt modelId="{92DFB804-B1A2-4A85-8D83-187A1EDE993A}">
      <dgm:prSet/>
      <dgm:spPr/>
      <dgm:t>
        <a:bodyPr/>
        <a:lstStyle/>
        <a:p>
          <a:r>
            <a:rPr lang="en-US"/>
            <a:t>Business Process Choreography</a:t>
          </a:r>
        </a:p>
      </dgm:t>
    </dgm:pt>
    <dgm:pt modelId="{C88EA233-099D-4B60-AE9E-1FD3DD197A11}" type="parTrans" cxnId="{FA8134C1-A494-4D8E-8305-8AEAF6094705}">
      <dgm:prSet/>
      <dgm:spPr/>
      <dgm:t>
        <a:bodyPr/>
        <a:lstStyle/>
        <a:p>
          <a:endParaRPr lang="en-US"/>
        </a:p>
      </dgm:t>
    </dgm:pt>
    <dgm:pt modelId="{7E07DCAB-588F-41A6-A752-6DA14D8C78A4}" type="sibTrans" cxnId="{FA8134C1-A494-4D8E-8305-8AEAF6094705}">
      <dgm:prSet/>
      <dgm:spPr/>
      <dgm:t>
        <a:bodyPr/>
        <a:lstStyle/>
        <a:p>
          <a:endParaRPr lang="en-US"/>
        </a:p>
      </dgm:t>
    </dgm:pt>
    <dgm:pt modelId="{259BF836-EA33-4F8C-B85F-0807F8C7B9BC}">
      <dgm:prSet/>
      <dgm:spPr/>
      <dgm:t>
        <a:bodyPr/>
        <a:lstStyle/>
        <a:p>
          <a:r>
            <a:rPr lang="en-US" dirty="0"/>
            <a:t>Business Process Orchestration</a:t>
          </a:r>
        </a:p>
      </dgm:t>
    </dgm:pt>
    <dgm:pt modelId="{0878F247-D429-474E-998B-9E813E122744}" type="parTrans" cxnId="{80300E23-02C2-4F85-A5F6-DA4078660D78}">
      <dgm:prSet/>
      <dgm:spPr/>
      <dgm:t>
        <a:bodyPr/>
        <a:lstStyle/>
        <a:p>
          <a:endParaRPr lang="en-US"/>
        </a:p>
      </dgm:t>
    </dgm:pt>
    <dgm:pt modelId="{5D74CDBA-9422-48C5-B5FB-8F0705E712CA}" type="sibTrans" cxnId="{80300E23-02C2-4F85-A5F6-DA4078660D78}">
      <dgm:prSet/>
      <dgm:spPr/>
      <dgm:t>
        <a:bodyPr/>
        <a:lstStyle/>
        <a:p>
          <a:endParaRPr lang="en-US"/>
        </a:p>
      </dgm:t>
    </dgm:pt>
    <dgm:pt modelId="{259B0D08-E50C-4F7B-A942-813C84D4AF37}">
      <dgm:prSet/>
      <dgm:spPr/>
      <dgm:t>
        <a:bodyPr/>
        <a:lstStyle/>
        <a:p>
          <a:r>
            <a:rPr lang="en-US"/>
            <a:t>Soundness Checks</a:t>
          </a:r>
        </a:p>
      </dgm:t>
    </dgm:pt>
    <dgm:pt modelId="{65ED478C-6527-4D18-8C1C-6C2C91C67389}" type="parTrans" cxnId="{731A8FD1-FED9-4F2E-9A22-9C96498911F1}">
      <dgm:prSet/>
      <dgm:spPr/>
      <dgm:t>
        <a:bodyPr/>
        <a:lstStyle/>
        <a:p>
          <a:endParaRPr lang="en-US"/>
        </a:p>
      </dgm:t>
    </dgm:pt>
    <dgm:pt modelId="{DDFEF7C8-DFA7-4282-8B8A-E82C302E1C45}" type="sibTrans" cxnId="{731A8FD1-FED9-4F2E-9A22-9C96498911F1}">
      <dgm:prSet/>
      <dgm:spPr/>
      <dgm:t>
        <a:bodyPr/>
        <a:lstStyle/>
        <a:p>
          <a:endParaRPr lang="en-US"/>
        </a:p>
      </dgm:t>
    </dgm:pt>
    <dgm:pt modelId="{DA7634BE-451E-47F7-8702-5A5FD4E3866E}">
      <dgm:prSet/>
      <dgm:spPr/>
      <dgm:t>
        <a:bodyPr/>
        <a:lstStyle/>
        <a:p>
          <a:r>
            <a:rPr lang="en-US"/>
            <a:t>Design and implementation of 3rd-party APIs</a:t>
          </a:r>
        </a:p>
      </dgm:t>
    </dgm:pt>
    <dgm:pt modelId="{8F059D6A-05E1-4C38-89BB-035A5BF2A4ED}" type="parTrans" cxnId="{C7F6FF62-FF27-4729-A6DD-71E56F5ECFE9}">
      <dgm:prSet/>
      <dgm:spPr/>
      <dgm:t>
        <a:bodyPr/>
        <a:lstStyle/>
        <a:p>
          <a:endParaRPr lang="en-US"/>
        </a:p>
      </dgm:t>
    </dgm:pt>
    <dgm:pt modelId="{753C346E-A54D-4802-97F4-1A39F224047F}" type="sibTrans" cxnId="{C7F6FF62-FF27-4729-A6DD-71E56F5ECFE9}">
      <dgm:prSet/>
      <dgm:spPr/>
      <dgm:t>
        <a:bodyPr/>
        <a:lstStyle/>
        <a:p>
          <a:endParaRPr lang="en-US"/>
        </a:p>
      </dgm:t>
    </dgm:pt>
    <dgm:pt modelId="{23BEB57A-9D72-4AED-9AA5-CBBA1AEB52A3}">
      <dgm:prSet/>
      <dgm:spPr/>
      <dgm:t>
        <a:bodyPr/>
        <a:lstStyle/>
        <a:p>
          <a:r>
            <a:rPr lang="en-US"/>
            <a:t>Executable Process</a:t>
          </a:r>
        </a:p>
      </dgm:t>
    </dgm:pt>
    <dgm:pt modelId="{015FE7CD-F424-4096-8684-D1277A474178}" type="parTrans" cxnId="{68F15078-D9FD-4B30-A536-BAB122E835D8}">
      <dgm:prSet/>
      <dgm:spPr/>
      <dgm:t>
        <a:bodyPr/>
        <a:lstStyle/>
        <a:p>
          <a:endParaRPr lang="en-US"/>
        </a:p>
      </dgm:t>
    </dgm:pt>
    <dgm:pt modelId="{D1F41F2E-BEEB-4BE2-8025-7142F4E62EDF}" type="sibTrans" cxnId="{68F15078-D9FD-4B30-A536-BAB122E835D8}">
      <dgm:prSet/>
      <dgm:spPr/>
      <dgm:t>
        <a:bodyPr/>
        <a:lstStyle/>
        <a:p>
          <a:endParaRPr lang="en-US"/>
        </a:p>
      </dgm:t>
    </dgm:pt>
    <dgm:pt modelId="{5C192250-B001-4E43-BC67-F675B66C2855}" type="pres">
      <dgm:prSet presAssocID="{02E1B431-79DD-42D7-A4C0-933FF67F0168}" presName="root" presStyleCnt="0">
        <dgm:presLayoutVars>
          <dgm:dir/>
          <dgm:resizeHandles val="exact"/>
        </dgm:presLayoutVars>
      </dgm:prSet>
      <dgm:spPr/>
    </dgm:pt>
    <dgm:pt modelId="{6596ADA9-A58A-40B9-83FC-29F7000D82EA}" type="pres">
      <dgm:prSet presAssocID="{7D2ADC17-A36F-40CD-8FAF-5285221AB2AC}" presName="compNode" presStyleCnt="0"/>
      <dgm:spPr/>
    </dgm:pt>
    <dgm:pt modelId="{A569949F-A8C0-46E5-AB14-E1F6BFBA624E}" type="pres">
      <dgm:prSet presAssocID="{7D2ADC17-A36F-40CD-8FAF-5285221AB2AC}" presName="bgRect" presStyleLbl="bgShp" presStyleIdx="0" presStyleCnt="6"/>
      <dgm:spPr/>
    </dgm:pt>
    <dgm:pt modelId="{3EEA73C8-95C4-4F4D-8555-CFA85DDF5C85}" type="pres">
      <dgm:prSet presAssocID="{7D2ADC17-A36F-40CD-8FAF-5285221AB2A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A30A3BB1-3968-4832-9582-71670FB306EF}" type="pres">
      <dgm:prSet presAssocID="{7D2ADC17-A36F-40CD-8FAF-5285221AB2AC}" presName="spaceRect" presStyleCnt="0"/>
      <dgm:spPr/>
    </dgm:pt>
    <dgm:pt modelId="{3653BF6A-83AC-4DE7-9306-6DA3E3B045A3}" type="pres">
      <dgm:prSet presAssocID="{7D2ADC17-A36F-40CD-8FAF-5285221AB2AC}" presName="parTx" presStyleLbl="revTx" presStyleIdx="0" presStyleCnt="6">
        <dgm:presLayoutVars>
          <dgm:chMax val="0"/>
          <dgm:chPref val="0"/>
        </dgm:presLayoutVars>
      </dgm:prSet>
      <dgm:spPr/>
    </dgm:pt>
    <dgm:pt modelId="{DE9D541B-97A7-4489-9116-4291D9713D2F}" type="pres">
      <dgm:prSet presAssocID="{A7F91050-B64A-4370-8FD4-96C6534C0786}" presName="sibTrans" presStyleCnt="0"/>
      <dgm:spPr/>
    </dgm:pt>
    <dgm:pt modelId="{E790545C-F64A-4F8B-BE44-3AA3BAE665B8}" type="pres">
      <dgm:prSet presAssocID="{92DFB804-B1A2-4A85-8D83-187A1EDE993A}" presName="compNode" presStyleCnt="0"/>
      <dgm:spPr/>
    </dgm:pt>
    <dgm:pt modelId="{37324AE4-5B28-4E2B-B79D-0CE20D1A4C61}" type="pres">
      <dgm:prSet presAssocID="{92DFB804-B1A2-4A85-8D83-187A1EDE993A}" presName="bgRect" presStyleLbl="bgShp" presStyleIdx="1" presStyleCnt="6"/>
      <dgm:spPr/>
    </dgm:pt>
    <dgm:pt modelId="{94F2E70F-E21A-4EC1-9573-2EB43743520A}" type="pres">
      <dgm:prSet presAssocID="{92DFB804-B1A2-4A85-8D83-187A1EDE993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za"/>
        </a:ext>
      </dgm:extLst>
    </dgm:pt>
    <dgm:pt modelId="{7703590E-8738-4C0B-A8AB-46EC4E0ACFB8}" type="pres">
      <dgm:prSet presAssocID="{92DFB804-B1A2-4A85-8D83-187A1EDE993A}" presName="spaceRect" presStyleCnt="0"/>
      <dgm:spPr/>
    </dgm:pt>
    <dgm:pt modelId="{4129C350-7BE5-4027-A197-6CEA439D6474}" type="pres">
      <dgm:prSet presAssocID="{92DFB804-B1A2-4A85-8D83-187A1EDE993A}" presName="parTx" presStyleLbl="revTx" presStyleIdx="1" presStyleCnt="6">
        <dgm:presLayoutVars>
          <dgm:chMax val="0"/>
          <dgm:chPref val="0"/>
        </dgm:presLayoutVars>
      </dgm:prSet>
      <dgm:spPr/>
    </dgm:pt>
    <dgm:pt modelId="{8213E070-9676-4A62-B7D8-61E6150AF364}" type="pres">
      <dgm:prSet presAssocID="{7E07DCAB-588F-41A6-A752-6DA14D8C78A4}" presName="sibTrans" presStyleCnt="0"/>
      <dgm:spPr/>
    </dgm:pt>
    <dgm:pt modelId="{F290241D-6BAD-41A5-9B29-ED58CFAB79F2}" type="pres">
      <dgm:prSet presAssocID="{259BF836-EA33-4F8C-B85F-0807F8C7B9BC}" presName="compNode" presStyleCnt="0"/>
      <dgm:spPr/>
    </dgm:pt>
    <dgm:pt modelId="{94B0A229-11CD-4BC5-BCE3-7BD9D09C94D6}" type="pres">
      <dgm:prSet presAssocID="{259BF836-EA33-4F8C-B85F-0807F8C7B9BC}" presName="bgRect" presStyleLbl="bgShp" presStyleIdx="2" presStyleCnt="6"/>
      <dgm:spPr/>
    </dgm:pt>
    <dgm:pt modelId="{A6EED69B-2D5A-4D5F-9613-6F45898DD1B9}" type="pres">
      <dgm:prSet presAssocID="{259BF836-EA33-4F8C-B85F-0807F8C7B9B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90B0CE4D-9811-43DA-9785-06C4CF7D27A2}" type="pres">
      <dgm:prSet presAssocID="{259BF836-EA33-4F8C-B85F-0807F8C7B9BC}" presName="spaceRect" presStyleCnt="0"/>
      <dgm:spPr/>
    </dgm:pt>
    <dgm:pt modelId="{47588861-DCEA-400F-B40B-F74500E99A05}" type="pres">
      <dgm:prSet presAssocID="{259BF836-EA33-4F8C-B85F-0807F8C7B9BC}" presName="parTx" presStyleLbl="revTx" presStyleIdx="2" presStyleCnt="6">
        <dgm:presLayoutVars>
          <dgm:chMax val="0"/>
          <dgm:chPref val="0"/>
        </dgm:presLayoutVars>
      </dgm:prSet>
      <dgm:spPr/>
    </dgm:pt>
    <dgm:pt modelId="{81AA4832-BA05-4EAB-9A8D-AA949360BA56}" type="pres">
      <dgm:prSet presAssocID="{5D74CDBA-9422-48C5-B5FB-8F0705E712CA}" presName="sibTrans" presStyleCnt="0"/>
      <dgm:spPr/>
    </dgm:pt>
    <dgm:pt modelId="{C7B58C8D-64AF-4A69-A3D6-4B35DC95D59F}" type="pres">
      <dgm:prSet presAssocID="{259B0D08-E50C-4F7B-A942-813C84D4AF37}" presName="compNode" presStyleCnt="0"/>
      <dgm:spPr/>
    </dgm:pt>
    <dgm:pt modelId="{D97DD315-6BC7-42FB-9085-DBA5C112A927}" type="pres">
      <dgm:prSet presAssocID="{259B0D08-E50C-4F7B-A942-813C84D4AF37}" presName="bgRect" presStyleLbl="bgShp" presStyleIdx="3" presStyleCnt="6"/>
      <dgm:spPr/>
    </dgm:pt>
    <dgm:pt modelId="{C0BCD8D0-FA03-4CA8-8C9E-80DC74E54C5C}" type="pres">
      <dgm:prSet presAssocID="{259B0D08-E50C-4F7B-A942-813C84D4AF3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68BB5456-81A3-4D19-8FF8-934B708A2C34}" type="pres">
      <dgm:prSet presAssocID="{259B0D08-E50C-4F7B-A942-813C84D4AF37}" presName="spaceRect" presStyleCnt="0"/>
      <dgm:spPr/>
    </dgm:pt>
    <dgm:pt modelId="{8AE789F1-0E9A-452E-8EC3-92F6B33707A6}" type="pres">
      <dgm:prSet presAssocID="{259B0D08-E50C-4F7B-A942-813C84D4AF37}" presName="parTx" presStyleLbl="revTx" presStyleIdx="3" presStyleCnt="6">
        <dgm:presLayoutVars>
          <dgm:chMax val="0"/>
          <dgm:chPref val="0"/>
        </dgm:presLayoutVars>
      </dgm:prSet>
      <dgm:spPr/>
    </dgm:pt>
    <dgm:pt modelId="{2433AB04-55AB-40F3-82DE-8CD9D4B22E27}" type="pres">
      <dgm:prSet presAssocID="{DDFEF7C8-DFA7-4282-8B8A-E82C302E1C45}" presName="sibTrans" presStyleCnt="0"/>
      <dgm:spPr/>
    </dgm:pt>
    <dgm:pt modelId="{A126DCDE-FE09-4D87-9DA4-ADE2EBF13350}" type="pres">
      <dgm:prSet presAssocID="{DA7634BE-451E-47F7-8702-5A5FD4E3866E}" presName="compNode" presStyleCnt="0"/>
      <dgm:spPr/>
    </dgm:pt>
    <dgm:pt modelId="{E939CC94-E581-44FE-BFEF-B5DD1AF20713}" type="pres">
      <dgm:prSet presAssocID="{DA7634BE-451E-47F7-8702-5A5FD4E3866E}" presName="bgRect" presStyleLbl="bgShp" presStyleIdx="4" presStyleCnt="6"/>
      <dgm:spPr/>
    </dgm:pt>
    <dgm:pt modelId="{710F4ED5-4730-4703-A074-52EA4F27AFDD}" type="pres">
      <dgm:prSet presAssocID="{DA7634BE-451E-47F7-8702-5A5FD4E3866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116E1D12-9B55-4C20-BAF3-7EAC00E2E695}" type="pres">
      <dgm:prSet presAssocID="{DA7634BE-451E-47F7-8702-5A5FD4E3866E}" presName="spaceRect" presStyleCnt="0"/>
      <dgm:spPr/>
    </dgm:pt>
    <dgm:pt modelId="{7BA5FF2C-159C-4A3E-AEA7-ACEE081E8D46}" type="pres">
      <dgm:prSet presAssocID="{DA7634BE-451E-47F7-8702-5A5FD4E3866E}" presName="parTx" presStyleLbl="revTx" presStyleIdx="4" presStyleCnt="6">
        <dgm:presLayoutVars>
          <dgm:chMax val="0"/>
          <dgm:chPref val="0"/>
        </dgm:presLayoutVars>
      </dgm:prSet>
      <dgm:spPr/>
    </dgm:pt>
    <dgm:pt modelId="{DE64614A-C92F-452E-A7A9-FF1B7357F438}" type="pres">
      <dgm:prSet presAssocID="{753C346E-A54D-4802-97F4-1A39F224047F}" presName="sibTrans" presStyleCnt="0"/>
      <dgm:spPr/>
    </dgm:pt>
    <dgm:pt modelId="{77EDB334-D15F-4678-BA21-EAEAE370042A}" type="pres">
      <dgm:prSet presAssocID="{23BEB57A-9D72-4AED-9AA5-CBBA1AEB52A3}" presName="compNode" presStyleCnt="0"/>
      <dgm:spPr/>
    </dgm:pt>
    <dgm:pt modelId="{27A1E59C-CB03-4CC6-BDB4-ED6A05230537}" type="pres">
      <dgm:prSet presAssocID="{23BEB57A-9D72-4AED-9AA5-CBBA1AEB52A3}" presName="bgRect" presStyleLbl="bgShp" presStyleIdx="5" presStyleCnt="6"/>
      <dgm:spPr/>
    </dgm:pt>
    <dgm:pt modelId="{B99FF76E-E8AD-48F6-97F1-F6C956F174BF}" type="pres">
      <dgm:prSet presAssocID="{23BEB57A-9D72-4AED-9AA5-CBBA1AEB52A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umenti"/>
        </a:ext>
      </dgm:extLst>
    </dgm:pt>
    <dgm:pt modelId="{F170537F-BC85-4271-8F13-4E3E292F6538}" type="pres">
      <dgm:prSet presAssocID="{23BEB57A-9D72-4AED-9AA5-CBBA1AEB52A3}" presName="spaceRect" presStyleCnt="0"/>
      <dgm:spPr/>
    </dgm:pt>
    <dgm:pt modelId="{B3861AE0-675E-4FF5-83F5-EED6820A775B}" type="pres">
      <dgm:prSet presAssocID="{23BEB57A-9D72-4AED-9AA5-CBBA1AEB52A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035CF0B-3974-436D-92E3-6A81A93FB450}" type="presOf" srcId="{259B0D08-E50C-4F7B-A942-813C84D4AF37}" destId="{8AE789F1-0E9A-452E-8EC3-92F6B33707A6}" srcOrd="0" destOrd="0" presId="urn:microsoft.com/office/officeart/2018/2/layout/IconVerticalSolidList"/>
    <dgm:cxn modelId="{8AD63E17-071F-4438-A855-725450DF5079}" type="presOf" srcId="{7D2ADC17-A36F-40CD-8FAF-5285221AB2AC}" destId="{3653BF6A-83AC-4DE7-9306-6DA3E3B045A3}" srcOrd="0" destOrd="0" presId="urn:microsoft.com/office/officeart/2018/2/layout/IconVerticalSolidList"/>
    <dgm:cxn modelId="{80300E23-02C2-4F85-A5F6-DA4078660D78}" srcId="{02E1B431-79DD-42D7-A4C0-933FF67F0168}" destId="{259BF836-EA33-4F8C-B85F-0807F8C7B9BC}" srcOrd="2" destOrd="0" parTransId="{0878F247-D429-474E-998B-9E813E122744}" sibTransId="{5D74CDBA-9422-48C5-B5FB-8F0705E712CA}"/>
    <dgm:cxn modelId="{AA8AC140-B3A4-4647-BA57-9AFE73E268D2}" type="presOf" srcId="{92DFB804-B1A2-4A85-8D83-187A1EDE993A}" destId="{4129C350-7BE5-4027-A197-6CEA439D6474}" srcOrd="0" destOrd="0" presId="urn:microsoft.com/office/officeart/2018/2/layout/IconVerticalSolidList"/>
    <dgm:cxn modelId="{E960595C-E9F4-4667-89BB-C1438E4DD153}" srcId="{02E1B431-79DD-42D7-A4C0-933FF67F0168}" destId="{7D2ADC17-A36F-40CD-8FAF-5285221AB2AC}" srcOrd="0" destOrd="0" parTransId="{B4A104D5-23FA-486B-A5CC-343B93CD3FB6}" sibTransId="{A7F91050-B64A-4370-8FD4-96C6534C0786}"/>
    <dgm:cxn modelId="{C7F6FF62-FF27-4729-A6DD-71E56F5ECFE9}" srcId="{02E1B431-79DD-42D7-A4C0-933FF67F0168}" destId="{DA7634BE-451E-47F7-8702-5A5FD4E3866E}" srcOrd="4" destOrd="0" parTransId="{8F059D6A-05E1-4C38-89BB-035A5BF2A4ED}" sibTransId="{753C346E-A54D-4802-97F4-1A39F224047F}"/>
    <dgm:cxn modelId="{417E096E-4854-4F73-9A77-E0DD05112756}" type="presOf" srcId="{23BEB57A-9D72-4AED-9AA5-CBBA1AEB52A3}" destId="{B3861AE0-675E-4FF5-83F5-EED6820A775B}" srcOrd="0" destOrd="0" presId="urn:microsoft.com/office/officeart/2018/2/layout/IconVerticalSolidList"/>
    <dgm:cxn modelId="{37347556-6D1E-4A1D-89E1-19E892B81B2C}" type="presOf" srcId="{DA7634BE-451E-47F7-8702-5A5FD4E3866E}" destId="{7BA5FF2C-159C-4A3E-AEA7-ACEE081E8D46}" srcOrd="0" destOrd="0" presId="urn:microsoft.com/office/officeart/2018/2/layout/IconVerticalSolidList"/>
    <dgm:cxn modelId="{68F15078-D9FD-4B30-A536-BAB122E835D8}" srcId="{02E1B431-79DD-42D7-A4C0-933FF67F0168}" destId="{23BEB57A-9D72-4AED-9AA5-CBBA1AEB52A3}" srcOrd="5" destOrd="0" parTransId="{015FE7CD-F424-4096-8684-D1277A474178}" sibTransId="{D1F41F2E-BEEB-4BE2-8025-7142F4E62EDF}"/>
    <dgm:cxn modelId="{FA8134C1-A494-4D8E-8305-8AEAF6094705}" srcId="{02E1B431-79DD-42D7-A4C0-933FF67F0168}" destId="{92DFB804-B1A2-4A85-8D83-187A1EDE993A}" srcOrd="1" destOrd="0" parTransId="{C88EA233-099D-4B60-AE9E-1FD3DD197A11}" sibTransId="{7E07DCAB-588F-41A6-A752-6DA14D8C78A4}"/>
    <dgm:cxn modelId="{731A8FD1-FED9-4F2E-9A22-9C96498911F1}" srcId="{02E1B431-79DD-42D7-A4C0-933FF67F0168}" destId="{259B0D08-E50C-4F7B-A942-813C84D4AF37}" srcOrd="3" destOrd="0" parTransId="{65ED478C-6527-4D18-8C1C-6C2C91C67389}" sibTransId="{DDFEF7C8-DFA7-4282-8B8A-E82C302E1C45}"/>
    <dgm:cxn modelId="{2115B0D3-F149-4E01-93F2-1EA21242911B}" type="presOf" srcId="{259BF836-EA33-4F8C-B85F-0807F8C7B9BC}" destId="{47588861-DCEA-400F-B40B-F74500E99A05}" srcOrd="0" destOrd="0" presId="urn:microsoft.com/office/officeart/2018/2/layout/IconVerticalSolidList"/>
    <dgm:cxn modelId="{721A29DF-0B6A-4449-85A5-17A240EB077B}" type="presOf" srcId="{02E1B431-79DD-42D7-A4C0-933FF67F0168}" destId="{5C192250-B001-4E43-BC67-F675B66C2855}" srcOrd="0" destOrd="0" presId="urn:microsoft.com/office/officeart/2018/2/layout/IconVerticalSolidList"/>
    <dgm:cxn modelId="{51391BB3-8891-4ADD-8410-AE62A678C704}" type="presParOf" srcId="{5C192250-B001-4E43-BC67-F675B66C2855}" destId="{6596ADA9-A58A-40B9-83FC-29F7000D82EA}" srcOrd="0" destOrd="0" presId="urn:microsoft.com/office/officeart/2018/2/layout/IconVerticalSolidList"/>
    <dgm:cxn modelId="{3F7AAF72-3A6B-42E7-B28A-B919B383DF0E}" type="presParOf" srcId="{6596ADA9-A58A-40B9-83FC-29F7000D82EA}" destId="{A569949F-A8C0-46E5-AB14-E1F6BFBA624E}" srcOrd="0" destOrd="0" presId="urn:microsoft.com/office/officeart/2018/2/layout/IconVerticalSolidList"/>
    <dgm:cxn modelId="{0ECE07A5-9EC2-4579-9342-7D290975B1E2}" type="presParOf" srcId="{6596ADA9-A58A-40B9-83FC-29F7000D82EA}" destId="{3EEA73C8-95C4-4F4D-8555-CFA85DDF5C85}" srcOrd="1" destOrd="0" presId="urn:microsoft.com/office/officeart/2018/2/layout/IconVerticalSolidList"/>
    <dgm:cxn modelId="{AC5FC7BB-5E86-49EE-BB63-F632780922B4}" type="presParOf" srcId="{6596ADA9-A58A-40B9-83FC-29F7000D82EA}" destId="{A30A3BB1-3968-4832-9582-71670FB306EF}" srcOrd="2" destOrd="0" presId="urn:microsoft.com/office/officeart/2018/2/layout/IconVerticalSolidList"/>
    <dgm:cxn modelId="{807EA670-FBB1-4184-A063-B52C1CED6F6F}" type="presParOf" srcId="{6596ADA9-A58A-40B9-83FC-29F7000D82EA}" destId="{3653BF6A-83AC-4DE7-9306-6DA3E3B045A3}" srcOrd="3" destOrd="0" presId="urn:microsoft.com/office/officeart/2018/2/layout/IconVerticalSolidList"/>
    <dgm:cxn modelId="{400BE36D-6D31-455A-A6D3-43D4FF3B96E1}" type="presParOf" srcId="{5C192250-B001-4E43-BC67-F675B66C2855}" destId="{DE9D541B-97A7-4489-9116-4291D9713D2F}" srcOrd="1" destOrd="0" presId="urn:microsoft.com/office/officeart/2018/2/layout/IconVerticalSolidList"/>
    <dgm:cxn modelId="{D1C1C1AE-1873-445B-87BD-361F5FCA2F64}" type="presParOf" srcId="{5C192250-B001-4E43-BC67-F675B66C2855}" destId="{E790545C-F64A-4F8B-BE44-3AA3BAE665B8}" srcOrd="2" destOrd="0" presId="urn:microsoft.com/office/officeart/2018/2/layout/IconVerticalSolidList"/>
    <dgm:cxn modelId="{DF69B2FA-7C52-48B8-8813-6CE68B20CCAA}" type="presParOf" srcId="{E790545C-F64A-4F8B-BE44-3AA3BAE665B8}" destId="{37324AE4-5B28-4E2B-B79D-0CE20D1A4C61}" srcOrd="0" destOrd="0" presId="urn:microsoft.com/office/officeart/2018/2/layout/IconVerticalSolidList"/>
    <dgm:cxn modelId="{5E4B60BE-CA36-4EE2-979B-BD0AA02E0847}" type="presParOf" srcId="{E790545C-F64A-4F8B-BE44-3AA3BAE665B8}" destId="{94F2E70F-E21A-4EC1-9573-2EB43743520A}" srcOrd="1" destOrd="0" presId="urn:microsoft.com/office/officeart/2018/2/layout/IconVerticalSolidList"/>
    <dgm:cxn modelId="{40101865-F389-4DB9-BBC0-44D981771D47}" type="presParOf" srcId="{E790545C-F64A-4F8B-BE44-3AA3BAE665B8}" destId="{7703590E-8738-4C0B-A8AB-46EC4E0ACFB8}" srcOrd="2" destOrd="0" presId="urn:microsoft.com/office/officeart/2018/2/layout/IconVerticalSolidList"/>
    <dgm:cxn modelId="{1981E5BE-95C8-4F18-9DAD-9DF7C9B16924}" type="presParOf" srcId="{E790545C-F64A-4F8B-BE44-3AA3BAE665B8}" destId="{4129C350-7BE5-4027-A197-6CEA439D6474}" srcOrd="3" destOrd="0" presId="urn:microsoft.com/office/officeart/2018/2/layout/IconVerticalSolidList"/>
    <dgm:cxn modelId="{9A7DE849-6032-4DC9-9BC8-7FEDEFD6D1FF}" type="presParOf" srcId="{5C192250-B001-4E43-BC67-F675B66C2855}" destId="{8213E070-9676-4A62-B7D8-61E6150AF364}" srcOrd="3" destOrd="0" presId="urn:microsoft.com/office/officeart/2018/2/layout/IconVerticalSolidList"/>
    <dgm:cxn modelId="{9D53CEED-5A39-41D4-BE88-EB33B44603B8}" type="presParOf" srcId="{5C192250-B001-4E43-BC67-F675B66C2855}" destId="{F290241D-6BAD-41A5-9B29-ED58CFAB79F2}" srcOrd="4" destOrd="0" presId="urn:microsoft.com/office/officeart/2018/2/layout/IconVerticalSolidList"/>
    <dgm:cxn modelId="{DF124B8E-B568-430B-98F5-F9111C948170}" type="presParOf" srcId="{F290241D-6BAD-41A5-9B29-ED58CFAB79F2}" destId="{94B0A229-11CD-4BC5-BCE3-7BD9D09C94D6}" srcOrd="0" destOrd="0" presId="urn:microsoft.com/office/officeart/2018/2/layout/IconVerticalSolidList"/>
    <dgm:cxn modelId="{ABF7D066-ABB4-4949-B723-2B09386DB712}" type="presParOf" srcId="{F290241D-6BAD-41A5-9B29-ED58CFAB79F2}" destId="{A6EED69B-2D5A-4D5F-9613-6F45898DD1B9}" srcOrd="1" destOrd="0" presId="urn:microsoft.com/office/officeart/2018/2/layout/IconVerticalSolidList"/>
    <dgm:cxn modelId="{42D6B79E-4B58-4351-AE9C-7273BCEC1B45}" type="presParOf" srcId="{F290241D-6BAD-41A5-9B29-ED58CFAB79F2}" destId="{90B0CE4D-9811-43DA-9785-06C4CF7D27A2}" srcOrd="2" destOrd="0" presId="urn:microsoft.com/office/officeart/2018/2/layout/IconVerticalSolidList"/>
    <dgm:cxn modelId="{D116E457-99E5-4ECB-A0E7-964F7B346AA2}" type="presParOf" srcId="{F290241D-6BAD-41A5-9B29-ED58CFAB79F2}" destId="{47588861-DCEA-400F-B40B-F74500E99A05}" srcOrd="3" destOrd="0" presId="urn:microsoft.com/office/officeart/2018/2/layout/IconVerticalSolidList"/>
    <dgm:cxn modelId="{A4F56E4C-39CF-4E9F-BF4F-EEAABF27505D}" type="presParOf" srcId="{5C192250-B001-4E43-BC67-F675B66C2855}" destId="{81AA4832-BA05-4EAB-9A8D-AA949360BA56}" srcOrd="5" destOrd="0" presId="urn:microsoft.com/office/officeart/2018/2/layout/IconVerticalSolidList"/>
    <dgm:cxn modelId="{53B17D45-09AD-4347-A840-2D995C897066}" type="presParOf" srcId="{5C192250-B001-4E43-BC67-F675B66C2855}" destId="{C7B58C8D-64AF-4A69-A3D6-4B35DC95D59F}" srcOrd="6" destOrd="0" presId="urn:microsoft.com/office/officeart/2018/2/layout/IconVerticalSolidList"/>
    <dgm:cxn modelId="{7C3C8496-5A12-41C8-94A2-7659195D6D63}" type="presParOf" srcId="{C7B58C8D-64AF-4A69-A3D6-4B35DC95D59F}" destId="{D97DD315-6BC7-42FB-9085-DBA5C112A927}" srcOrd="0" destOrd="0" presId="urn:microsoft.com/office/officeart/2018/2/layout/IconVerticalSolidList"/>
    <dgm:cxn modelId="{409A17D9-0BAB-4208-9977-C703AB894F7E}" type="presParOf" srcId="{C7B58C8D-64AF-4A69-A3D6-4B35DC95D59F}" destId="{C0BCD8D0-FA03-4CA8-8C9E-80DC74E54C5C}" srcOrd="1" destOrd="0" presId="urn:microsoft.com/office/officeart/2018/2/layout/IconVerticalSolidList"/>
    <dgm:cxn modelId="{555ADF04-F9E1-4583-8D6E-68E274EA5FBD}" type="presParOf" srcId="{C7B58C8D-64AF-4A69-A3D6-4B35DC95D59F}" destId="{68BB5456-81A3-4D19-8FF8-934B708A2C34}" srcOrd="2" destOrd="0" presId="urn:microsoft.com/office/officeart/2018/2/layout/IconVerticalSolidList"/>
    <dgm:cxn modelId="{7E524738-0944-462C-80A8-8D97C4994129}" type="presParOf" srcId="{C7B58C8D-64AF-4A69-A3D6-4B35DC95D59F}" destId="{8AE789F1-0E9A-452E-8EC3-92F6B33707A6}" srcOrd="3" destOrd="0" presId="urn:microsoft.com/office/officeart/2018/2/layout/IconVerticalSolidList"/>
    <dgm:cxn modelId="{4CE2AB63-6278-4A69-B3F5-6C79D70C44C1}" type="presParOf" srcId="{5C192250-B001-4E43-BC67-F675B66C2855}" destId="{2433AB04-55AB-40F3-82DE-8CD9D4B22E27}" srcOrd="7" destOrd="0" presId="urn:microsoft.com/office/officeart/2018/2/layout/IconVerticalSolidList"/>
    <dgm:cxn modelId="{7C87548C-3DB4-4E50-9C21-A47F8200607E}" type="presParOf" srcId="{5C192250-B001-4E43-BC67-F675B66C2855}" destId="{A126DCDE-FE09-4D87-9DA4-ADE2EBF13350}" srcOrd="8" destOrd="0" presId="urn:microsoft.com/office/officeart/2018/2/layout/IconVerticalSolidList"/>
    <dgm:cxn modelId="{3B1AD444-4E36-4518-9A4C-885400BA0777}" type="presParOf" srcId="{A126DCDE-FE09-4D87-9DA4-ADE2EBF13350}" destId="{E939CC94-E581-44FE-BFEF-B5DD1AF20713}" srcOrd="0" destOrd="0" presId="urn:microsoft.com/office/officeart/2018/2/layout/IconVerticalSolidList"/>
    <dgm:cxn modelId="{D0C7E59F-B997-417F-B12D-C9F3CBBB9C5C}" type="presParOf" srcId="{A126DCDE-FE09-4D87-9DA4-ADE2EBF13350}" destId="{710F4ED5-4730-4703-A074-52EA4F27AFDD}" srcOrd="1" destOrd="0" presId="urn:microsoft.com/office/officeart/2018/2/layout/IconVerticalSolidList"/>
    <dgm:cxn modelId="{B7C68F4F-8AF0-4448-BC1F-185DBC710CF2}" type="presParOf" srcId="{A126DCDE-FE09-4D87-9DA4-ADE2EBF13350}" destId="{116E1D12-9B55-4C20-BAF3-7EAC00E2E695}" srcOrd="2" destOrd="0" presId="urn:microsoft.com/office/officeart/2018/2/layout/IconVerticalSolidList"/>
    <dgm:cxn modelId="{8BA2E98E-6826-4B14-B666-19C8659BA4C4}" type="presParOf" srcId="{A126DCDE-FE09-4D87-9DA4-ADE2EBF13350}" destId="{7BA5FF2C-159C-4A3E-AEA7-ACEE081E8D46}" srcOrd="3" destOrd="0" presId="urn:microsoft.com/office/officeart/2018/2/layout/IconVerticalSolidList"/>
    <dgm:cxn modelId="{860107B8-FFBA-49B6-815A-83AB1C7DA952}" type="presParOf" srcId="{5C192250-B001-4E43-BC67-F675B66C2855}" destId="{DE64614A-C92F-452E-A7A9-FF1B7357F438}" srcOrd="9" destOrd="0" presId="urn:microsoft.com/office/officeart/2018/2/layout/IconVerticalSolidList"/>
    <dgm:cxn modelId="{59755C01-F81C-42BF-B581-EFBC7E3F3A3B}" type="presParOf" srcId="{5C192250-B001-4E43-BC67-F675B66C2855}" destId="{77EDB334-D15F-4678-BA21-EAEAE370042A}" srcOrd="10" destOrd="0" presId="urn:microsoft.com/office/officeart/2018/2/layout/IconVerticalSolidList"/>
    <dgm:cxn modelId="{53EB81A8-4358-41CE-8199-B4213F631C46}" type="presParOf" srcId="{77EDB334-D15F-4678-BA21-EAEAE370042A}" destId="{27A1E59C-CB03-4CC6-BDB4-ED6A05230537}" srcOrd="0" destOrd="0" presId="urn:microsoft.com/office/officeart/2018/2/layout/IconVerticalSolidList"/>
    <dgm:cxn modelId="{53070C77-4291-4556-9871-59C8D4B4507E}" type="presParOf" srcId="{77EDB334-D15F-4678-BA21-EAEAE370042A}" destId="{B99FF76E-E8AD-48F6-97F1-F6C956F174BF}" srcOrd="1" destOrd="0" presId="urn:microsoft.com/office/officeart/2018/2/layout/IconVerticalSolidList"/>
    <dgm:cxn modelId="{10C96D4F-6438-4C8E-BE43-FAB278D12BE5}" type="presParOf" srcId="{77EDB334-D15F-4678-BA21-EAEAE370042A}" destId="{F170537F-BC85-4271-8F13-4E3E292F6538}" srcOrd="2" destOrd="0" presId="urn:microsoft.com/office/officeart/2018/2/layout/IconVerticalSolidList"/>
    <dgm:cxn modelId="{629823D8-56F3-45A9-B5A6-1AAFF6CF7829}" type="presParOf" srcId="{77EDB334-D15F-4678-BA21-EAEAE370042A}" destId="{B3861AE0-675E-4FF5-83F5-EED6820A77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6907AF-3786-4EC1-AAF7-A222BC8E68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85C8872-3E21-491E-B37B-373D63F48A52}">
      <dgm:prSet/>
      <dgm:spPr/>
      <dgm:t>
        <a:bodyPr/>
        <a:lstStyle/>
        <a:p>
          <a:r>
            <a:rPr lang="en-US"/>
            <a:t>Archimate is a language for enterprise architecture modelling to support the description analysis and visualization of the architecture within and across business domain.</a:t>
          </a:r>
        </a:p>
      </dgm:t>
    </dgm:pt>
    <dgm:pt modelId="{0D5655B9-7F70-4ED5-869F-C1807E1D6465}" type="parTrans" cxnId="{CA7E7E34-71D1-417D-B3C2-7CBA51C8FB64}">
      <dgm:prSet/>
      <dgm:spPr/>
      <dgm:t>
        <a:bodyPr/>
        <a:lstStyle/>
        <a:p>
          <a:endParaRPr lang="en-US"/>
        </a:p>
      </dgm:t>
    </dgm:pt>
    <dgm:pt modelId="{E593212B-280C-4952-ABD5-76C6689A0ED5}" type="sibTrans" cxnId="{CA7E7E34-71D1-417D-B3C2-7CBA51C8FB64}">
      <dgm:prSet/>
      <dgm:spPr/>
      <dgm:t>
        <a:bodyPr/>
        <a:lstStyle/>
        <a:p>
          <a:endParaRPr lang="en-US"/>
        </a:p>
      </dgm:t>
    </dgm:pt>
    <dgm:pt modelId="{7BA5BAA7-4E6E-4A22-A8E0-8706CDBAB2DF}">
      <dgm:prSet/>
      <dgm:spPr/>
      <dgm:t>
        <a:bodyPr/>
        <a:lstStyle/>
        <a:p>
          <a:r>
            <a:rPr lang="en-US"/>
            <a:t>The goal of the Archimate model is to define the process at high level of granularity, how the consumer is connected to the enterprise and how the processes are related </a:t>
          </a:r>
        </a:p>
      </dgm:t>
    </dgm:pt>
    <dgm:pt modelId="{832BA517-0985-4B4A-B352-FE3F8915FB1F}" type="parTrans" cxnId="{22555E32-D6A4-4FF5-BD82-40FB90D2ED1B}">
      <dgm:prSet/>
      <dgm:spPr/>
      <dgm:t>
        <a:bodyPr/>
        <a:lstStyle/>
        <a:p>
          <a:endParaRPr lang="en-US"/>
        </a:p>
      </dgm:t>
    </dgm:pt>
    <dgm:pt modelId="{1F6531DA-E7AA-43DF-AC21-A18707D8132A}" type="sibTrans" cxnId="{22555E32-D6A4-4FF5-BD82-40FB90D2ED1B}">
      <dgm:prSet/>
      <dgm:spPr/>
      <dgm:t>
        <a:bodyPr/>
        <a:lstStyle/>
        <a:p>
          <a:endParaRPr lang="en-US"/>
        </a:p>
      </dgm:t>
    </dgm:pt>
    <dgm:pt modelId="{F3E0027D-73E5-4ED1-8A06-89B7656B2935}" type="pres">
      <dgm:prSet presAssocID="{D76907AF-3786-4EC1-AAF7-A222BC8E685F}" presName="root" presStyleCnt="0">
        <dgm:presLayoutVars>
          <dgm:dir/>
          <dgm:resizeHandles val="exact"/>
        </dgm:presLayoutVars>
      </dgm:prSet>
      <dgm:spPr/>
    </dgm:pt>
    <dgm:pt modelId="{C16198BE-4B4D-4806-942D-EE2716FC1CAA}" type="pres">
      <dgm:prSet presAssocID="{B85C8872-3E21-491E-B37B-373D63F48A52}" presName="compNode" presStyleCnt="0"/>
      <dgm:spPr/>
    </dgm:pt>
    <dgm:pt modelId="{61B4EAF1-F0FC-4A02-8B49-5A8CF965DA0F}" type="pres">
      <dgm:prSet presAssocID="{B85C8872-3E21-491E-B37B-373D63F48A52}" presName="bgRect" presStyleLbl="bgShp" presStyleIdx="0" presStyleCnt="2"/>
      <dgm:spPr/>
    </dgm:pt>
    <dgm:pt modelId="{BB505AE6-EAA0-425A-B5D8-CC21A1E1C021}" type="pres">
      <dgm:prSet presAssocID="{B85C8872-3E21-491E-B37B-373D63F48A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FA73A93-CCD5-4B12-BD57-EEBB668BB1B7}" type="pres">
      <dgm:prSet presAssocID="{B85C8872-3E21-491E-B37B-373D63F48A52}" presName="spaceRect" presStyleCnt="0"/>
      <dgm:spPr/>
    </dgm:pt>
    <dgm:pt modelId="{42B9F2C9-B4A7-406C-937B-F4544CAE617A}" type="pres">
      <dgm:prSet presAssocID="{B85C8872-3E21-491E-B37B-373D63F48A52}" presName="parTx" presStyleLbl="revTx" presStyleIdx="0" presStyleCnt="2">
        <dgm:presLayoutVars>
          <dgm:chMax val="0"/>
          <dgm:chPref val="0"/>
        </dgm:presLayoutVars>
      </dgm:prSet>
      <dgm:spPr/>
    </dgm:pt>
    <dgm:pt modelId="{7A19CA94-3367-42F3-9C4F-41AA4BFE0E52}" type="pres">
      <dgm:prSet presAssocID="{E593212B-280C-4952-ABD5-76C6689A0ED5}" presName="sibTrans" presStyleCnt="0"/>
      <dgm:spPr/>
    </dgm:pt>
    <dgm:pt modelId="{E4C52A8C-0CE7-4FAF-9D0F-EC6A0AB846C0}" type="pres">
      <dgm:prSet presAssocID="{7BA5BAA7-4E6E-4A22-A8E0-8706CDBAB2DF}" presName="compNode" presStyleCnt="0"/>
      <dgm:spPr/>
    </dgm:pt>
    <dgm:pt modelId="{FA084BE6-8C9F-4BC1-A1CA-7037F73F1DA6}" type="pres">
      <dgm:prSet presAssocID="{7BA5BAA7-4E6E-4A22-A8E0-8706CDBAB2DF}" presName="bgRect" presStyleLbl="bgShp" presStyleIdx="1" presStyleCnt="2"/>
      <dgm:spPr/>
    </dgm:pt>
    <dgm:pt modelId="{24D3DE21-0E47-48BF-86B6-A4DE519F51E7}" type="pres">
      <dgm:prSet presAssocID="{7BA5BAA7-4E6E-4A22-A8E0-8706CDBAB2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ro a segno"/>
        </a:ext>
      </dgm:extLst>
    </dgm:pt>
    <dgm:pt modelId="{FA5B995D-89F4-4DB7-8C6F-7798701007CD}" type="pres">
      <dgm:prSet presAssocID="{7BA5BAA7-4E6E-4A22-A8E0-8706CDBAB2DF}" presName="spaceRect" presStyleCnt="0"/>
      <dgm:spPr/>
    </dgm:pt>
    <dgm:pt modelId="{AB7BBDB5-C265-4966-BA1A-28AECB220CAA}" type="pres">
      <dgm:prSet presAssocID="{7BA5BAA7-4E6E-4A22-A8E0-8706CDBAB2D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2555E32-D6A4-4FF5-BD82-40FB90D2ED1B}" srcId="{D76907AF-3786-4EC1-AAF7-A222BC8E685F}" destId="{7BA5BAA7-4E6E-4A22-A8E0-8706CDBAB2DF}" srcOrd="1" destOrd="0" parTransId="{832BA517-0985-4B4A-B352-FE3F8915FB1F}" sibTransId="{1F6531DA-E7AA-43DF-AC21-A18707D8132A}"/>
    <dgm:cxn modelId="{CA7E7E34-71D1-417D-B3C2-7CBA51C8FB64}" srcId="{D76907AF-3786-4EC1-AAF7-A222BC8E685F}" destId="{B85C8872-3E21-491E-B37B-373D63F48A52}" srcOrd="0" destOrd="0" parTransId="{0D5655B9-7F70-4ED5-869F-C1807E1D6465}" sibTransId="{E593212B-280C-4952-ABD5-76C6689A0ED5}"/>
    <dgm:cxn modelId="{27C8F935-892A-4A8E-ADE4-BD0075E569E8}" type="presOf" srcId="{D76907AF-3786-4EC1-AAF7-A222BC8E685F}" destId="{F3E0027D-73E5-4ED1-8A06-89B7656B2935}" srcOrd="0" destOrd="0" presId="urn:microsoft.com/office/officeart/2018/2/layout/IconVerticalSolidList"/>
    <dgm:cxn modelId="{E69BCE95-08A7-41F7-A66A-87DD40182A45}" type="presOf" srcId="{7BA5BAA7-4E6E-4A22-A8E0-8706CDBAB2DF}" destId="{AB7BBDB5-C265-4966-BA1A-28AECB220CAA}" srcOrd="0" destOrd="0" presId="urn:microsoft.com/office/officeart/2018/2/layout/IconVerticalSolidList"/>
    <dgm:cxn modelId="{715D1EB8-47F8-40BB-B763-3A476971D717}" type="presOf" srcId="{B85C8872-3E21-491E-B37B-373D63F48A52}" destId="{42B9F2C9-B4A7-406C-937B-F4544CAE617A}" srcOrd="0" destOrd="0" presId="urn:microsoft.com/office/officeart/2018/2/layout/IconVerticalSolidList"/>
    <dgm:cxn modelId="{884471F4-B753-4428-B0E7-FB54B3C54798}" type="presParOf" srcId="{F3E0027D-73E5-4ED1-8A06-89B7656B2935}" destId="{C16198BE-4B4D-4806-942D-EE2716FC1CAA}" srcOrd="0" destOrd="0" presId="urn:microsoft.com/office/officeart/2018/2/layout/IconVerticalSolidList"/>
    <dgm:cxn modelId="{42D88105-819B-436A-9414-99D23296F09E}" type="presParOf" srcId="{C16198BE-4B4D-4806-942D-EE2716FC1CAA}" destId="{61B4EAF1-F0FC-4A02-8B49-5A8CF965DA0F}" srcOrd="0" destOrd="0" presId="urn:microsoft.com/office/officeart/2018/2/layout/IconVerticalSolidList"/>
    <dgm:cxn modelId="{DE552D0D-F474-4891-B1FE-7F45DCBC146A}" type="presParOf" srcId="{C16198BE-4B4D-4806-942D-EE2716FC1CAA}" destId="{BB505AE6-EAA0-425A-B5D8-CC21A1E1C021}" srcOrd="1" destOrd="0" presId="urn:microsoft.com/office/officeart/2018/2/layout/IconVerticalSolidList"/>
    <dgm:cxn modelId="{BD16CFF5-2744-46C8-B4C2-7C8BF1089067}" type="presParOf" srcId="{C16198BE-4B4D-4806-942D-EE2716FC1CAA}" destId="{3FA73A93-CCD5-4B12-BD57-EEBB668BB1B7}" srcOrd="2" destOrd="0" presId="urn:microsoft.com/office/officeart/2018/2/layout/IconVerticalSolidList"/>
    <dgm:cxn modelId="{7A1D9D06-3633-4ED7-AC0C-D64E64C3B4FD}" type="presParOf" srcId="{C16198BE-4B4D-4806-942D-EE2716FC1CAA}" destId="{42B9F2C9-B4A7-406C-937B-F4544CAE617A}" srcOrd="3" destOrd="0" presId="urn:microsoft.com/office/officeart/2018/2/layout/IconVerticalSolidList"/>
    <dgm:cxn modelId="{1FCB2A55-5230-44EF-BA37-DD4247BBC718}" type="presParOf" srcId="{F3E0027D-73E5-4ED1-8A06-89B7656B2935}" destId="{7A19CA94-3367-42F3-9C4F-41AA4BFE0E52}" srcOrd="1" destOrd="0" presId="urn:microsoft.com/office/officeart/2018/2/layout/IconVerticalSolidList"/>
    <dgm:cxn modelId="{4C5AE86E-2328-4415-88D1-794B5C07A251}" type="presParOf" srcId="{F3E0027D-73E5-4ED1-8A06-89B7656B2935}" destId="{E4C52A8C-0CE7-4FAF-9D0F-EC6A0AB846C0}" srcOrd="2" destOrd="0" presId="urn:microsoft.com/office/officeart/2018/2/layout/IconVerticalSolidList"/>
    <dgm:cxn modelId="{EAFF755B-D3D7-4DDF-8A0B-85F466346748}" type="presParOf" srcId="{E4C52A8C-0CE7-4FAF-9D0F-EC6A0AB846C0}" destId="{FA084BE6-8C9F-4BC1-A1CA-7037F73F1DA6}" srcOrd="0" destOrd="0" presId="urn:microsoft.com/office/officeart/2018/2/layout/IconVerticalSolidList"/>
    <dgm:cxn modelId="{53FF8855-9777-4DFF-B412-05C97B694451}" type="presParOf" srcId="{E4C52A8C-0CE7-4FAF-9D0F-EC6A0AB846C0}" destId="{24D3DE21-0E47-48BF-86B6-A4DE519F51E7}" srcOrd="1" destOrd="0" presId="urn:microsoft.com/office/officeart/2018/2/layout/IconVerticalSolidList"/>
    <dgm:cxn modelId="{3FF9F74C-0622-4ADB-A276-F34A4D466506}" type="presParOf" srcId="{E4C52A8C-0CE7-4FAF-9D0F-EC6A0AB846C0}" destId="{FA5B995D-89F4-4DB7-8C6F-7798701007CD}" srcOrd="2" destOrd="0" presId="urn:microsoft.com/office/officeart/2018/2/layout/IconVerticalSolidList"/>
    <dgm:cxn modelId="{1C68722B-2FD9-4E83-A1DB-26132C4A4CA3}" type="presParOf" srcId="{E4C52A8C-0CE7-4FAF-9D0F-EC6A0AB846C0}" destId="{AB7BBDB5-C265-4966-BA1A-28AECB220C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DF21B1-F164-4E8B-8AAC-3B6C957F34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C6D941-0C25-4862-B2AF-ABF27E25CB91}">
      <dgm:prSet/>
      <dgm:spPr/>
      <dgm:t>
        <a:bodyPr/>
        <a:lstStyle/>
        <a:p>
          <a:r>
            <a:rPr lang="en-US"/>
            <a:t>The choreography diagram provides a high-level perspective focused only on the relationships among the organization, but without specifying the internal processes. </a:t>
          </a:r>
        </a:p>
      </dgm:t>
    </dgm:pt>
    <dgm:pt modelId="{E4B7D252-C3AE-4B16-AB23-D72D1715B3C0}" type="parTrans" cxnId="{6DACC316-F2E6-480B-B947-C200292740E7}">
      <dgm:prSet/>
      <dgm:spPr/>
      <dgm:t>
        <a:bodyPr/>
        <a:lstStyle/>
        <a:p>
          <a:endParaRPr lang="en-US"/>
        </a:p>
      </dgm:t>
    </dgm:pt>
    <dgm:pt modelId="{3C02644E-456D-4045-A69B-51059B76072C}" type="sibTrans" cxnId="{6DACC316-F2E6-480B-B947-C200292740E7}">
      <dgm:prSet/>
      <dgm:spPr/>
      <dgm:t>
        <a:bodyPr/>
        <a:lstStyle/>
        <a:p>
          <a:endParaRPr lang="en-US"/>
        </a:p>
      </dgm:t>
    </dgm:pt>
    <dgm:pt modelId="{42DA4026-E05A-4FA8-958F-B70F1D0EA489}">
      <dgm:prSet/>
      <dgm:spPr/>
      <dgm:t>
        <a:bodyPr/>
        <a:lstStyle/>
        <a:p>
          <a:r>
            <a:rPr lang="en-US"/>
            <a:t>It does not take the standpoint of any of the participants and typically is the base from which the collaboration diagram is derived.</a:t>
          </a:r>
        </a:p>
      </dgm:t>
    </dgm:pt>
    <dgm:pt modelId="{B288AF17-4DAC-43C2-A511-92D0CF6F098D}" type="parTrans" cxnId="{3F56B704-8DFC-4D96-82AA-F35EBAC2F9E3}">
      <dgm:prSet/>
      <dgm:spPr/>
      <dgm:t>
        <a:bodyPr/>
        <a:lstStyle/>
        <a:p>
          <a:endParaRPr lang="en-US"/>
        </a:p>
      </dgm:t>
    </dgm:pt>
    <dgm:pt modelId="{4C524677-6FD9-4160-9CA0-2DF20A3BB49B}" type="sibTrans" cxnId="{3F56B704-8DFC-4D96-82AA-F35EBAC2F9E3}">
      <dgm:prSet/>
      <dgm:spPr/>
      <dgm:t>
        <a:bodyPr/>
        <a:lstStyle/>
        <a:p>
          <a:endParaRPr lang="en-US"/>
        </a:p>
      </dgm:t>
    </dgm:pt>
    <dgm:pt modelId="{FA31A168-F72D-4219-93A1-1C956DC9E3E7}" type="pres">
      <dgm:prSet presAssocID="{5CDF21B1-F164-4E8B-8AAC-3B6C957F34A9}" presName="root" presStyleCnt="0">
        <dgm:presLayoutVars>
          <dgm:dir/>
          <dgm:resizeHandles val="exact"/>
        </dgm:presLayoutVars>
      </dgm:prSet>
      <dgm:spPr/>
    </dgm:pt>
    <dgm:pt modelId="{460FAEC4-BF4D-46C3-9EAA-9D4CD4006EDC}" type="pres">
      <dgm:prSet presAssocID="{36C6D941-0C25-4862-B2AF-ABF27E25CB91}" presName="compNode" presStyleCnt="0"/>
      <dgm:spPr/>
    </dgm:pt>
    <dgm:pt modelId="{4E84F098-30D1-42C8-BE26-7A6E834FE58C}" type="pres">
      <dgm:prSet presAssocID="{36C6D941-0C25-4862-B2AF-ABF27E25CB91}" presName="bgRect" presStyleLbl="bgShp" presStyleIdx="0" presStyleCnt="2"/>
      <dgm:spPr/>
    </dgm:pt>
    <dgm:pt modelId="{A152805E-45A2-499F-8373-7DCE68552052}" type="pres">
      <dgm:prSet presAssocID="{36C6D941-0C25-4862-B2AF-ABF27E25CB9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80610206-AA04-4904-9DBE-F186B87BF2FC}" type="pres">
      <dgm:prSet presAssocID="{36C6D941-0C25-4862-B2AF-ABF27E25CB91}" presName="spaceRect" presStyleCnt="0"/>
      <dgm:spPr/>
    </dgm:pt>
    <dgm:pt modelId="{74238859-4A3E-4EDC-9918-6A7E36E51ACB}" type="pres">
      <dgm:prSet presAssocID="{36C6D941-0C25-4862-B2AF-ABF27E25CB91}" presName="parTx" presStyleLbl="revTx" presStyleIdx="0" presStyleCnt="2">
        <dgm:presLayoutVars>
          <dgm:chMax val="0"/>
          <dgm:chPref val="0"/>
        </dgm:presLayoutVars>
      </dgm:prSet>
      <dgm:spPr/>
    </dgm:pt>
    <dgm:pt modelId="{D5462BF5-31CF-446E-9EFD-63F230886A5C}" type="pres">
      <dgm:prSet presAssocID="{3C02644E-456D-4045-A69B-51059B76072C}" presName="sibTrans" presStyleCnt="0"/>
      <dgm:spPr/>
    </dgm:pt>
    <dgm:pt modelId="{1A175A62-BB3F-4858-9525-54BC25D0B221}" type="pres">
      <dgm:prSet presAssocID="{42DA4026-E05A-4FA8-958F-B70F1D0EA489}" presName="compNode" presStyleCnt="0"/>
      <dgm:spPr/>
    </dgm:pt>
    <dgm:pt modelId="{40E6C1ED-009A-4D04-96A5-6FAC46EBCB97}" type="pres">
      <dgm:prSet presAssocID="{42DA4026-E05A-4FA8-958F-B70F1D0EA489}" presName="bgRect" presStyleLbl="bgShp" presStyleIdx="1" presStyleCnt="2"/>
      <dgm:spPr/>
    </dgm:pt>
    <dgm:pt modelId="{DDF57FEA-3179-4C3E-B060-69C4B47E02A6}" type="pres">
      <dgm:prSet presAssocID="{42DA4026-E05A-4FA8-958F-B70F1D0EA4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a di flusso"/>
        </a:ext>
      </dgm:extLst>
    </dgm:pt>
    <dgm:pt modelId="{265F494C-E916-47F1-9D48-05809F4B3416}" type="pres">
      <dgm:prSet presAssocID="{42DA4026-E05A-4FA8-958F-B70F1D0EA489}" presName="spaceRect" presStyleCnt="0"/>
      <dgm:spPr/>
    </dgm:pt>
    <dgm:pt modelId="{6EF4713E-768A-441D-BF3B-0F6F4B3A88EA}" type="pres">
      <dgm:prSet presAssocID="{42DA4026-E05A-4FA8-958F-B70F1D0EA48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F56B704-8DFC-4D96-82AA-F35EBAC2F9E3}" srcId="{5CDF21B1-F164-4E8B-8AAC-3B6C957F34A9}" destId="{42DA4026-E05A-4FA8-958F-B70F1D0EA489}" srcOrd="1" destOrd="0" parTransId="{B288AF17-4DAC-43C2-A511-92D0CF6F098D}" sibTransId="{4C524677-6FD9-4160-9CA0-2DF20A3BB49B}"/>
    <dgm:cxn modelId="{6DACC316-F2E6-480B-B947-C200292740E7}" srcId="{5CDF21B1-F164-4E8B-8AAC-3B6C957F34A9}" destId="{36C6D941-0C25-4862-B2AF-ABF27E25CB91}" srcOrd="0" destOrd="0" parTransId="{E4B7D252-C3AE-4B16-AB23-D72D1715B3C0}" sibTransId="{3C02644E-456D-4045-A69B-51059B76072C}"/>
    <dgm:cxn modelId="{D3A3CB4B-45D7-41DA-B194-DA02D243206D}" type="presOf" srcId="{5CDF21B1-F164-4E8B-8AAC-3B6C957F34A9}" destId="{FA31A168-F72D-4219-93A1-1C956DC9E3E7}" srcOrd="0" destOrd="0" presId="urn:microsoft.com/office/officeart/2018/2/layout/IconVerticalSolidList"/>
    <dgm:cxn modelId="{94421CB0-11CD-4B16-B7CA-F7382755D109}" type="presOf" srcId="{42DA4026-E05A-4FA8-958F-B70F1D0EA489}" destId="{6EF4713E-768A-441D-BF3B-0F6F4B3A88EA}" srcOrd="0" destOrd="0" presId="urn:microsoft.com/office/officeart/2018/2/layout/IconVerticalSolidList"/>
    <dgm:cxn modelId="{EB237CFA-9CC0-4611-A352-26AAC52899D2}" type="presOf" srcId="{36C6D941-0C25-4862-B2AF-ABF27E25CB91}" destId="{74238859-4A3E-4EDC-9918-6A7E36E51ACB}" srcOrd="0" destOrd="0" presId="urn:microsoft.com/office/officeart/2018/2/layout/IconVerticalSolidList"/>
    <dgm:cxn modelId="{2FEDAB6D-267A-42AF-B472-2BC86D8F5078}" type="presParOf" srcId="{FA31A168-F72D-4219-93A1-1C956DC9E3E7}" destId="{460FAEC4-BF4D-46C3-9EAA-9D4CD4006EDC}" srcOrd="0" destOrd="0" presId="urn:microsoft.com/office/officeart/2018/2/layout/IconVerticalSolidList"/>
    <dgm:cxn modelId="{FC4BAE20-A055-4A5F-AAB6-F980CE8939D5}" type="presParOf" srcId="{460FAEC4-BF4D-46C3-9EAA-9D4CD4006EDC}" destId="{4E84F098-30D1-42C8-BE26-7A6E834FE58C}" srcOrd="0" destOrd="0" presId="urn:microsoft.com/office/officeart/2018/2/layout/IconVerticalSolidList"/>
    <dgm:cxn modelId="{510FFCAF-7C7D-4315-84F3-E748140B53FD}" type="presParOf" srcId="{460FAEC4-BF4D-46C3-9EAA-9D4CD4006EDC}" destId="{A152805E-45A2-499F-8373-7DCE68552052}" srcOrd="1" destOrd="0" presId="urn:microsoft.com/office/officeart/2018/2/layout/IconVerticalSolidList"/>
    <dgm:cxn modelId="{4B7652B4-53DD-43AA-B300-BDF936FEA1EA}" type="presParOf" srcId="{460FAEC4-BF4D-46C3-9EAA-9D4CD4006EDC}" destId="{80610206-AA04-4904-9DBE-F186B87BF2FC}" srcOrd="2" destOrd="0" presId="urn:microsoft.com/office/officeart/2018/2/layout/IconVerticalSolidList"/>
    <dgm:cxn modelId="{D8627403-5EE9-4EE2-A26A-6DF8AFEE26CD}" type="presParOf" srcId="{460FAEC4-BF4D-46C3-9EAA-9D4CD4006EDC}" destId="{74238859-4A3E-4EDC-9918-6A7E36E51ACB}" srcOrd="3" destOrd="0" presId="urn:microsoft.com/office/officeart/2018/2/layout/IconVerticalSolidList"/>
    <dgm:cxn modelId="{86DEAC37-FD38-4290-A393-74D81D08F94F}" type="presParOf" srcId="{FA31A168-F72D-4219-93A1-1C956DC9E3E7}" destId="{D5462BF5-31CF-446E-9EFD-63F230886A5C}" srcOrd="1" destOrd="0" presId="urn:microsoft.com/office/officeart/2018/2/layout/IconVerticalSolidList"/>
    <dgm:cxn modelId="{92918909-8D2E-4CCA-A351-9A7FDC7FDD21}" type="presParOf" srcId="{FA31A168-F72D-4219-93A1-1C956DC9E3E7}" destId="{1A175A62-BB3F-4858-9525-54BC25D0B221}" srcOrd="2" destOrd="0" presId="urn:microsoft.com/office/officeart/2018/2/layout/IconVerticalSolidList"/>
    <dgm:cxn modelId="{F5D69646-8F5A-4465-B3B1-74A3809F9162}" type="presParOf" srcId="{1A175A62-BB3F-4858-9525-54BC25D0B221}" destId="{40E6C1ED-009A-4D04-96A5-6FAC46EBCB97}" srcOrd="0" destOrd="0" presId="urn:microsoft.com/office/officeart/2018/2/layout/IconVerticalSolidList"/>
    <dgm:cxn modelId="{EDE67C18-CB7B-48D6-927F-3884532CB0C5}" type="presParOf" srcId="{1A175A62-BB3F-4858-9525-54BC25D0B221}" destId="{DDF57FEA-3179-4C3E-B060-69C4B47E02A6}" srcOrd="1" destOrd="0" presId="urn:microsoft.com/office/officeart/2018/2/layout/IconVerticalSolidList"/>
    <dgm:cxn modelId="{4E7003EE-1074-4D8A-BF31-7E093E82C0BB}" type="presParOf" srcId="{1A175A62-BB3F-4858-9525-54BC25D0B221}" destId="{265F494C-E916-47F1-9D48-05809F4B3416}" srcOrd="2" destOrd="0" presId="urn:microsoft.com/office/officeart/2018/2/layout/IconVerticalSolidList"/>
    <dgm:cxn modelId="{9096B680-385F-48E0-B3FA-3565D73BD14A}" type="presParOf" srcId="{1A175A62-BB3F-4858-9525-54BC25D0B221}" destId="{6EF4713E-768A-441D-BF3B-0F6F4B3A88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27A33-AC4B-4217-BE3A-C520E115E2D3}">
      <dsp:nvSpPr>
        <dsp:cNvPr id="0" name=""/>
        <dsp:cNvSpPr/>
      </dsp:nvSpPr>
      <dsp:spPr>
        <a:xfrm>
          <a:off x="1981044" y="57088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BA404-B6C4-4504-93EB-3E03E415E2F0}">
      <dsp:nvSpPr>
        <dsp:cNvPr id="0" name=""/>
        <dsp:cNvSpPr/>
      </dsp:nvSpPr>
      <dsp:spPr>
        <a:xfrm>
          <a:off x="793044" y="298516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MangiaTranquillo</a:t>
          </a:r>
          <a:r>
            <a:rPr lang="en-US" sz="1800" kern="1200" dirty="0"/>
            <a:t> is a service that allows people hospitalized to be able to choose food from a menu tailored to their needs</a:t>
          </a:r>
        </a:p>
      </dsp:txBody>
      <dsp:txXfrm>
        <a:off x="793044" y="2985168"/>
        <a:ext cx="4320000" cy="720000"/>
      </dsp:txXfrm>
    </dsp:sp>
    <dsp:sp modelId="{634437DD-F39A-4305-A327-F801466DDEBB}">
      <dsp:nvSpPr>
        <dsp:cNvPr id="0" name=""/>
        <dsp:cNvSpPr/>
      </dsp:nvSpPr>
      <dsp:spPr>
        <a:xfrm>
          <a:off x="7057045" y="57088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DE7F1-8286-4E8E-A894-A8C6B77838FE}">
      <dsp:nvSpPr>
        <dsp:cNvPr id="0" name=""/>
        <dsp:cNvSpPr/>
      </dsp:nvSpPr>
      <dsp:spPr>
        <a:xfrm>
          <a:off x="5869045" y="298516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By connecting to the NHS, the service filters the hospital menu by taking into account each patient's dietary restrictions</a:t>
          </a:r>
        </a:p>
      </dsp:txBody>
      <dsp:txXfrm>
        <a:off x="5869045" y="2985168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9949F-A8C0-46E5-AB14-E1F6BFBA624E}">
      <dsp:nvSpPr>
        <dsp:cNvPr id="0" name=""/>
        <dsp:cNvSpPr/>
      </dsp:nvSpPr>
      <dsp:spPr>
        <a:xfrm>
          <a:off x="0" y="1890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A73C8-95C4-4F4D-8555-CFA85DDF5C85}">
      <dsp:nvSpPr>
        <dsp:cNvPr id="0" name=""/>
        <dsp:cNvSpPr/>
      </dsp:nvSpPr>
      <dsp:spPr>
        <a:xfrm>
          <a:off x="243655" y="183121"/>
          <a:ext cx="443010" cy="4430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3BF6A-83AC-4DE7-9306-6DA3E3B045A3}">
      <dsp:nvSpPr>
        <dsp:cNvPr id="0" name=""/>
        <dsp:cNvSpPr/>
      </dsp:nvSpPr>
      <dsp:spPr>
        <a:xfrm>
          <a:off x="930322" y="1890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Archimate Modeling</a:t>
          </a:r>
        </a:p>
      </dsp:txBody>
      <dsp:txXfrm>
        <a:off x="930322" y="1890"/>
        <a:ext cx="5243086" cy="805474"/>
      </dsp:txXfrm>
    </dsp:sp>
    <dsp:sp modelId="{37324AE4-5B28-4E2B-B79D-0CE20D1A4C61}">
      <dsp:nvSpPr>
        <dsp:cNvPr id="0" name=""/>
        <dsp:cNvSpPr/>
      </dsp:nvSpPr>
      <dsp:spPr>
        <a:xfrm>
          <a:off x="0" y="1008733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2E70F-E21A-4EC1-9573-2EB43743520A}">
      <dsp:nvSpPr>
        <dsp:cNvPr id="0" name=""/>
        <dsp:cNvSpPr/>
      </dsp:nvSpPr>
      <dsp:spPr>
        <a:xfrm>
          <a:off x="243655" y="1189964"/>
          <a:ext cx="443010" cy="4430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9C350-7BE5-4027-A197-6CEA439D6474}">
      <dsp:nvSpPr>
        <dsp:cNvPr id="0" name=""/>
        <dsp:cNvSpPr/>
      </dsp:nvSpPr>
      <dsp:spPr>
        <a:xfrm>
          <a:off x="930322" y="1008733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Business Process Choreography</a:t>
          </a:r>
        </a:p>
      </dsp:txBody>
      <dsp:txXfrm>
        <a:off x="930322" y="1008733"/>
        <a:ext cx="5243086" cy="805474"/>
      </dsp:txXfrm>
    </dsp:sp>
    <dsp:sp modelId="{94B0A229-11CD-4BC5-BCE3-7BD9D09C94D6}">
      <dsp:nvSpPr>
        <dsp:cNvPr id="0" name=""/>
        <dsp:cNvSpPr/>
      </dsp:nvSpPr>
      <dsp:spPr>
        <a:xfrm>
          <a:off x="0" y="2015575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ED69B-2D5A-4D5F-9613-6F45898DD1B9}">
      <dsp:nvSpPr>
        <dsp:cNvPr id="0" name=""/>
        <dsp:cNvSpPr/>
      </dsp:nvSpPr>
      <dsp:spPr>
        <a:xfrm>
          <a:off x="243655" y="2196807"/>
          <a:ext cx="443010" cy="4430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88861-DCEA-400F-B40B-F74500E99A05}">
      <dsp:nvSpPr>
        <dsp:cNvPr id="0" name=""/>
        <dsp:cNvSpPr/>
      </dsp:nvSpPr>
      <dsp:spPr>
        <a:xfrm>
          <a:off x="930322" y="2015575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Business Process Orchestration</a:t>
          </a:r>
        </a:p>
      </dsp:txBody>
      <dsp:txXfrm>
        <a:off x="930322" y="2015575"/>
        <a:ext cx="5243086" cy="805474"/>
      </dsp:txXfrm>
    </dsp:sp>
    <dsp:sp modelId="{D97DD315-6BC7-42FB-9085-DBA5C112A927}">
      <dsp:nvSpPr>
        <dsp:cNvPr id="0" name=""/>
        <dsp:cNvSpPr/>
      </dsp:nvSpPr>
      <dsp:spPr>
        <a:xfrm>
          <a:off x="0" y="3022418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CD8D0-FA03-4CA8-8C9E-80DC74E54C5C}">
      <dsp:nvSpPr>
        <dsp:cNvPr id="0" name=""/>
        <dsp:cNvSpPr/>
      </dsp:nvSpPr>
      <dsp:spPr>
        <a:xfrm>
          <a:off x="243655" y="3203650"/>
          <a:ext cx="443010" cy="4430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789F1-0E9A-452E-8EC3-92F6B33707A6}">
      <dsp:nvSpPr>
        <dsp:cNvPr id="0" name=""/>
        <dsp:cNvSpPr/>
      </dsp:nvSpPr>
      <dsp:spPr>
        <a:xfrm>
          <a:off x="930322" y="3022418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Soundness Checks</a:t>
          </a:r>
        </a:p>
      </dsp:txBody>
      <dsp:txXfrm>
        <a:off x="930322" y="3022418"/>
        <a:ext cx="5243086" cy="805474"/>
      </dsp:txXfrm>
    </dsp:sp>
    <dsp:sp modelId="{E939CC94-E581-44FE-BFEF-B5DD1AF20713}">
      <dsp:nvSpPr>
        <dsp:cNvPr id="0" name=""/>
        <dsp:cNvSpPr/>
      </dsp:nvSpPr>
      <dsp:spPr>
        <a:xfrm>
          <a:off x="0" y="4029261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F4ED5-4730-4703-A074-52EA4F27AFDD}">
      <dsp:nvSpPr>
        <dsp:cNvPr id="0" name=""/>
        <dsp:cNvSpPr/>
      </dsp:nvSpPr>
      <dsp:spPr>
        <a:xfrm>
          <a:off x="243655" y="4210493"/>
          <a:ext cx="443010" cy="4430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5FF2C-159C-4A3E-AEA7-ACEE081E8D46}">
      <dsp:nvSpPr>
        <dsp:cNvPr id="0" name=""/>
        <dsp:cNvSpPr/>
      </dsp:nvSpPr>
      <dsp:spPr>
        <a:xfrm>
          <a:off x="930322" y="4029261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Design and implementation of 3rd-party APIs</a:t>
          </a:r>
        </a:p>
      </dsp:txBody>
      <dsp:txXfrm>
        <a:off x="930322" y="4029261"/>
        <a:ext cx="5243086" cy="805474"/>
      </dsp:txXfrm>
    </dsp:sp>
    <dsp:sp modelId="{27A1E59C-CB03-4CC6-BDB4-ED6A05230537}">
      <dsp:nvSpPr>
        <dsp:cNvPr id="0" name=""/>
        <dsp:cNvSpPr/>
      </dsp:nvSpPr>
      <dsp:spPr>
        <a:xfrm>
          <a:off x="0" y="5036104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FF76E-E8AD-48F6-97F1-F6C956F174BF}">
      <dsp:nvSpPr>
        <dsp:cNvPr id="0" name=""/>
        <dsp:cNvSpPr/>
      </dsp:nvSpPr>
      <dsp:spPr>
        <a:xfrm>
          <a:off x="243655" y="5217336"/>
          <a:ext cx="443010" cy="4430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61AE0-675E-4FF5-83F5-EED6820A775B}">
      <dsp:nvSpPr>
        <dsp:cNvPr id="0" name=""/>
        <dsp:cNvSpPr/>
      </dsp:nvSpPr>
      <dsp:spPr>
        <a:xfrm>
          <a:off x="930322" y="5036104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Executable Process</a:t>
          </a:r>
        </a:p>
      </dsp:txBody>
      <dsp:txXfrm>
        <a:off x="930322" y="5036104"/>
        <a:ext cx="5243086" cy="8054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4EAF1-F0FC-4A02-8B49-5A8CF965DA0F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05AE6-EAA0-425A-B5D8-CC21A1E1C021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9F2C9-B4A7-406C-937B-F4544CAE617A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Archimate is a language for enterprise architecture modelling to support the description analysis and visualization of the architecture within and across business domain.</a:t>
          </a:r>
        </a:p>
      </dsp:txBody>
      <dsp:txXfrm>
        <a:off x="1507738" y="707092"/>
        <a:ext cx="9007861" cy="1305401"/>
      </dsp:txXfrm>
    </dsp:sp>
    <dsp:sp modelId="{FA084BE6-8C9F-4BC1-A1CA-7037F73F1DA6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3DE21-0E47-48BF-86B6-A4DE519F51E7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BBDB5-C265-4966-BA1A-28AECB220CAA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goal of the Archimate model is to define the process at high level of granularity, how the consumer is connected to the enterprise and how the processes are related </a:t>
          </a:r>
        </a:p>
      </dsp:txBody>
      <dsp:txXfrm>
        <a:off x="1507738" y="2338844"/>
        <a:ext cx="9007861" cy="1305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4F098-30D1-42C8-BE26-7A6E834FE58C}">
      <dsp:nvSpPr>
        <dsp:cNvPr id="0" name=""/>
        <dsp:cNvSpPr/>
      </dsp:nvSpPr>
      <dsp:spPr>
        <a:xfrm>
          <a:off x="0" y="611078"/>
          <a:ext cx="10515600" cy="11281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2805E-45A2-499F-8373-7DCE68552052}">
      <dsp:nvSpPr>
        <dsp:cNvPr id="0" name=""/>
        <dsp:cNvSpPr/>
      </dsp:nvSpPr>
      <dsp:spPr>
        <a:xfrm>
          <a:off x="341264" y="864911"/>
          <a:ext cx="620480" cy="620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38859-4A3E-4EDC-9918-6A7E36E51ACB}">
      <dsp:nvSpPr>
        <dsp:cNvPr id="0" name=""/>
        <dsp:cNvSpPr/>
      </dsp:nvSpPr>
      <dsp:spPr>
        <a:xfrm>
          <a:off x="1303008" y="611078"/>
          <a:ext cx="9212591" cy="1128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395" tIns="119395" rIns="119395" bIns="1193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choreography diagram provides a high-level perspective focused only on the relationships among the organization, but without specifying the internal processes. </a:t>
          </a:r>
        </a:p>
      </dsp:txBody>
      <dsp:txXfrm>
        <a:off x="1303008" y="611078"/>
        <a:ext cx="9212591" cy="1128145"/>
      </dsp:txXfrm>
    </dsp:sp>
    <dsp:sp modelId="{40E6C1ED-009A-4D04-96A5-6FAC46EBCB97}">
      <dsp:nvSpPr>
        <dsp:cNvPr id="0" name=""/>
        <dsp:cNvSpPr/>
      </dsp:nvSpPr>
      <dsp:spPr>
        <a:xfrm>
          <a:off x="0" y="2021260"/>
          <a:ext cx="10515600" cy="11281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57FEA-3179-4C3E-B060-69C4B47E02A6}">
      <dsp:nvSpPr>
        <dsp:cNvPr id="0" name=""/>
        <dsp:cNvSpPr/>
      </dsp:nvSpPr>
      <dsp:spPr>
        <a:xfrm>
          <a:off x="341264" y="2275093"/>
          <a:ext cx="620480" cy="620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4713E-768A-441D-BF3B-0F6F4B3A88EA}">
      <dsp:nvSpPr>
        <dsp:cNvPr id="0" name=""/>
        <dsp:cNvSpPr/>
      </dsp:nvSpPr>
      <dsp:spPr>
        <a:xfrm>
          <a:off x="1303008" y="2021260"/>
          <a:ext cx="9212591" cy="1128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395" tIns="119395" rIns="119395" bIns="1193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does not take the standpoint of any of the participants and typically is the base from which the collaboration diagram is derived.</a:t>
          </a:r>
        </a:p>
      </dsp:txBody>
      <dsp:txXfrm>
        <a:off x="1303008" y="2021260"/>
        <a:ext cx="9212591" cy="1128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F450E-E15B-1647-8577-395ADD6437AE}" type="datetimeFigureOut">
              <a:rPr lang="it-IT" smtClean="0"/>
              <a:t>12/09/2022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2F942-711C-624A-AD16-0F9B61D61C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58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2F942-711C-624A-AD16-0F9B61D61C32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741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1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9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5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3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1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1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1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3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7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Gill Sans MT" panose="020B05020201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it-IT" smtClean="0"/>
              <a:pPr/>
              <a:t>12/09/2022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Gill Sans MT" panose="020B05020201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Gill Sans MT" panose="020B05020201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143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5" name="Top left">
            <a:extLst>
              <a:ext uri="{FF2B5EF4-FFF2-40B4-BE49-F238E27FC236}">
                <a16:creationId xmlns:a16="http://schemas.microsoft.com/office/drawing/2014/main" id="{C58EB9D6-7434-4DCA-B246-4085B34C6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9CC56D-EEF3-43AD-95AB-476F444BB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30B0581-E0E8-44F2-B576-99CEB101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BAD7E4E-8EF9-4E0A-B2DF-600D9F471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9858356-CDB0-48EC-AC0D-5C19A5111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8914CD-2D35-4B13-8E14-C87E86330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F3A08AC-1B54-4FDA-AAAC-9988D9D3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2234B3C-E5D6-448E-ADE8-24BF0764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485D19-C509-488D-8BDB-23BE65F03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AA6E498-0D3B-9DD4-316B-66EB7DC94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925" y="744909"/>
            <a:ext cx="5797883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MANGIA TRANQUILLO</a:t>
            </a:r>
            <a:endParaRPr lang="it-IT" sz="5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AB52B0C-927D-99EA-EF79-1E5D882EE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794" y="4074784"/>
            <a:ext cx="5797882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CECCHETTO ALESSANDRO</a:t>
            </a:r>
          </a:p>
          <a:p>
            <a:pPr algn="l"/>
            <a:r>
              <a:rPr lang="en-US" sz="2000" dirty="0"/>
              <a:t>SINIGAGLIA DANIELE</a:t>
            </a:r>
          </a:p>
          <a:p>
            <a:pPr algn="l"/>
            <a:r>
              <a:rPr lang="en-US" sz="2000" dirty="0"/>
              <a:t>VISOTTO MATTEO</a:t>
            </a:r>
            <a:endParaRPr lang="it-IT" sz="2000" dirty="0"/>
          </a:p>
        </p:txBody>
      </p:sp>
      <p:grpSp>
        <p:nvGrpSpPr>
          <p:cNvPr id="40" name="Cross">
            <a:extLst>
              <a:ext uri="{FF2B5EF4-FFF2-40B4-BE49-F238E27FC236}">
                <a16:creationId xmlns:a16="http://schemas.microsoft.com/office/drawing/2014/main" id="{EE033757-BE6B-4CBC-928C-EFBB96AED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C667079-39A2-4DEC-8B60-AD29E1784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4183B07-0945-47A0-8955-01C03652A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Picture 3" descr="Una illustrazione astratta con linee e simboli artificiali">
            <a:extLst>
              <a:ext uri="{FF2B5EF4-FFF2-40B4-BE49-F238E27FC236}">
                <a16:creationId xmlns:a16="http://schemas.microsoft.com/office/drawing/2014/main" id="{44E4A668-4D11-8A94-0C19-C6C6759C1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76" r="16370" b="2"/>
          <a:stretch/>
        </p:blipFill>
        <p:spPr>
          <a:xfrm>
            <a:off x="6801120" y="1059256"/>
            <a:ext cx="4781280" cy="4665150"/>
          </a:xfrm>
          <a:prstGeom prst="rect">
            <a:avLst/>
          </a:prstGeom>
        </p:spPr>
      </p:pic>
      <p:grpSp>
        <p:nvGrpSpPr>
          <p:cNvPr id="44" name="Bottom Right">
            <a:extLst>
              <a:ext uri="{FF2B5EF4-FFF2-40B4-BE49-F238E27FC236}">
                <a16:creationId xmlns:a16="http://schemas.microsoft.com/office/drawing/2014/main" id="{DAE6C312-51AE-44B6-B77B-FE0F55ABF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EE61613-E423-4669-AE57-3609F43DE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6" name="Graphic 157">
              <a:extLst>
                <a:ext uri="{FF2B5EF4-FFF2-40B4-BE49-F238E27FC236}">
                  <a16:creationId xmlns:a16="http://schemas.microsoft.com/office/drawing/2014/main" id="{A5374C40-E3A6-4DEE-BB4C-4F7284732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CF29053-BC9B-4966-8301-2F632480CA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63A04DF-718F-428A-8A27-DE40EEF9D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49DE0D04-A976-4F99-A729-E73F56B30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3EB298C-7081-4634-9CBC-7BBE8AD7F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784912D-34B6-494D-981A-275C46EB0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506B4B1-047B-4FB3-B1C3-0535F1EE71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FF44BDD-FBAD-4F9C-A75D-90226FA5A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04A653F-5E7F-4DD4-A2E0-C1FE0B58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445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465E612B-616F-44E5-A649-F2B268BA3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1EC7E917-E00E-4F17-A6FD-C06E2A0E6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5DC22FD5-AD33-49ED-BA45-6B1575AE9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3CE6B6BE-6BA0-4FA9-9357-11CF01DD7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61E614B3-1BDA-44CE-95AD-B376131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5314DAA0-3957-4D55-A6E3-D3E50D538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2" name="Freeform: Shape 18">
              <a:extLst>
                <a:ext uri="{FF2B5EF4-FFF2-40B4-BE49-F238E27FC236}">
                  <a16:creationId xmlns:a16="http://schemas.microsoft.com/office/drawing/2014/main" id="{CAF505DE-53C7-4F00-9B3B-FEF811F6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3" name="Freeform: Shape 19">
              <a:extLst>
                <a:ext uri="{FF2B5EF4-FFF2-40B4-BE49-F238E27FC236}">
                  <a16:creationId xmlns:a16="http://schemas.microsoft.com/office/drawing/2014/main" id="{98F8A569-D303-4FE8-8507-C7FA3E90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E34BA33D-B77C-4F97-90ED-55051362C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DCEEB9C-0BAA-7D69-5EC2-35EA6581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667196"/>
          </a:xfrm>
        </p:spPr>
        <p:txBody>
          <a:bodyPr>
            <a:normAutofit/>
          </a:bodyPr>
          <a:lstStyle/>
          <a:p>
            <a:r>
              <a:rPr lang="en-US"/>
              <a:t>CHOREOGRAPHY</a:t>
            </a:r>
            <a:endParaRPr lang="it-IT" dirty="0"/>
          </a:p>
        </p:txBody>
      </p:sp>
      <p:grpSp>
        <p:nvGrpSpPr>
          <p:cNvPr id="45" name="Bottom Right">
            <a:extLst>
              <a:ext uri="{FF2B5EF4-FFF2-40B4-BE49-F238E27FC236}">
                <a16:creationId xmlns:a16="http://schemas.microsoft.com/office/drawing/2014/main" id="{ADB812D4-854E-4DD6-A613-797C10E7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D97CFE60-FA19-428A-A02C-B541878C9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46" name="Freeform: Shape 25">
                <a:extLst>
                  <a:ext uri="{FF2B5EF4-FFF2-40B4-BE49-F238E27FC236}">
                    <a16:creationId xmlns:a16="http://schemas.microsoft.com/office/drawing/2014/main" id="{0562F5F8-0562-4FE0-B3AD-5E49C1B61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7" name="Freeform: Shape 26">
                <a:extLst>
                  <a:ext uri="{FF2B5EF4-FFF2-40B4-BE49-F238E27FC236}">
                    <a16:creationId xmlns:a16="http://schemas.microsoft.com/office/drawing/2014/main" id="{E32D6A65-08E4-4AF8-AEE6-F180D12FB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8" name="Freeform: Shape 27">
                <a:extLst>
                  <a:ext uri="{FF2B5EF4-FFF2-40B4-BE49-F238E27FC236}">
                    <a16:creationId xmlns:a16="http://schemas.microsoft.com/office/drawing/2014/main" id="{BB7FDAC0-E6E6-4AB4-8235-A23232BCC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28">
                <a:extLst>
                  <a:ext uri="{FF2B5EF4-FFF2-40B4-BE49-F238E27FC236}">
                    <a16:creationId xmlns:a16="http://schemas.microsoft.com/office/drawing/2014/main" id="{ADF11930-DCC4-4A0E-9F9D-68BE14348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29">
                <a:extLst>
                  <a:ext uri="{FF2B5EF4-FFF2-40B4-BE49-F238E27FC236}">
                    <a16:creationId xmlns:a16="http://schemas.microsoft.com/office/drawing/2014/main" id="{6D85B5BC-031D-4CF5-9B96-5A3063EA8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30">
                <a:extLst>
                  <a:ext uri="{FF2B5EF4-FFF2-40B4-BE49-F238E27FC236}">
                    <a16:creationId xmlns:a16="http://schemas.microsoft.com/office/drawing/2014/main" id="{DB23B211-EDE9-44BA-A81A-C5DC3F886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31">
                <a:extLst>
                  <a:ext uri="{FF2B5EF4-FFF2-40B4-BE49-F238E27FC236}">
                    <a16:creationId xmlns:a16="http://schemas.microsoft.com/office/drawing/2014/main" id="{42C80F66-435F-46CD-BC2E-3EA62444F4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53" name="Freeform: Shape 24">
              <a:extLst>
                <a:ext uri="{FF2B5EF4-FFF2-40B4-BE49-F238E27FC236}">
                  <a16:creationId xmlns:a16="http://schemas.microsoft.com/office/drawing/2014/main" id="{C5A2D0DC-5F34-44DC-9930-8C7B42BFE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54" name="Segnaposto contenuto 2">
            <a:extLst>
              <a:ext uri="{FF2B5EF4-FFF2-40B4-BE49-F238E27FC236}">
                <a16:creationId xmlns:a16="http://schemas.microsoft.com/office/drawing/2014/main" id="{F07FF6E3-6888-354F-06C7-C242474A5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348189"/>
              </p:ext>
            </p:extLst>
          </p:nvPr>
        </p:nvGraphicFramePr>
        <p:xfrm>
          <a:off x="838200" y="2416477"/>
          <a:ext cx="10515600" cy="3760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050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7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8" name="Rectangle 7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9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0" name="Freeform: Shape 75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1" name="Freeform: Shape 76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2" name="Freeform: Shape 77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3" name="Freeform: Shape 78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4" name="Freeform: Shape 79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5" name="Freeform: Shape 80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6" name="Freeform: Shape 81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7" name="Freeform: Shape 82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BAE9311-FE13-87AD-8430-0A8C3B50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89" y="265378"/>
            <a:ext cx="3988369" cy="2236864"/>
          </a:xfrm>
        </p:spPr>
        <p:txBody>
          <a:bodyPr>
            <a:normAutofit/>
          </a:bodyPr>
          <a:lstStyle/>
          <a:p>
            <a:r>
              <a:rPr lang="en-US" sz="3100" dirty="0"/>
              <a:t>CHOREOGRAPHY</a:t>
            </a:r>
            <a:endParaRPr lang="it-IT" sz="31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C40AB54-E585-6618-A924-9B40B128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096" y="2217825"/>
            <a:ext cx="3206040" cy="416431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Gill Sans MT" panose="020B0502020104020203" pitchFamily="34" charset="0"/>
              </a:rPr>
              <a:t>Interaction begins with the receipt of </a:t>
            </a:r>
            <a:r>
              <a:rPr lang="en-US" sz="1600" b="1" dirty="0">
                <a:latin typeface="Gill Sans MT" panose="020B0502020104020203" pitchFamily="34" charset="0"/>
              </a:rPr>
              <a:t>data</a:t>
            </a:r>
            <a:r>
              <a:rPr lang="en-US" sz="1600" dirty="0">
                <a:latin typeface="Gill Sans MT" panose="020B0502020104020203" pitchFamily="34" charset="0"/>
              </a:rPr>
              <a:t> from the patient.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These data are forwarded to the national health system, which verifies their correctness.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If the data are </a:t>
            </a:r>
            <a:r>
              <a:rPr lang="en-US" sz="1600" b="1" dirty="0">
                <a:latin typeface="Gill Sans MT" panose="020B0502020104020203" pitchFamily="34" charset="0"/>
              </a:rPr>
              <a:t>valid</a:t>
            </a:r>
            <a:r>
              <a:rPr lang="en-US" sz="1600" dirty="0">
                <a:latin typeface="Gill Sans MT" panose="020B0502020104020203" pitchFamily="34" charset="0"/>
              </a:rPr>
              <a:t>, the SSN sends the application </a:t>
            </a:r>
            <a:r>
              <a:rPr lang="en-US" sz="1600" b="1" dirty="0">
                <a:latin typeface="Gill Sans MT" panose="020B0502020104020203" pitchFamily="34" charset="0"/>
              </a:rPr>
              <a:t>dietary restrictions</a:t>
            </a:r>
            <a:r>
              <a:rPr lang="en-US" sz="1600" dirty="0">
                <a:latin typeface="Gill Sans MT" panose="020B0502020104020203" pitchFamily="34" charset="0"/>
              </a:rPr>
              <a:t> derived from </a:t>
            </a:r>
            <a:r>
              <a:rPr lang="en-US" sz="1600" b="1" dirty="0">
                <a:latin typeface="Gill Sans MT" panose="020B0502020104020203" pitchFamily="34" charset="0"/>
              </a:rPr>
              <a:t>diseases</a:t>
            </a:r>
            <a:r>
              <a:rPr lang="en-US" sz="1600" dirty="0">
                <a:latin typeface="Gill Sans MT" panose="020B0502020104020203" pitchFamily="34" charset="0"/>
              </a:rPr>
              <a:t> that the patient presents and the clinical history.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From these, </a:t>
            </a:r>
            <a:r>
              <a:rPr lang="en-US" sz="1600" dirty="0" err="1">
                <a:latin typeface="Gill Sans MT" panose="020B0502020104020203" pitchFamily="34" charset="0"/>
              </a:rPr>
              <a:t>MangiaTranquillo</a:t>
            </a:r>
            <a:r>
              <a:rPr lang="en-US" sz="1600" dirty="0"/>
              <a:t> </a:t>
            </a:r>
            <a:r>
              <a:rPr lang="en-US" sz="1600" dirty="0">
                <a:latin typeface="Gill Sans MT" panose="020B0502020104020203" pitchFamily="34" charset="0"/>
              </a:rPr>
              <a:t>presents the hospital </a:t>
            </a:r>
            <a:r>
              <a:rPr lang="en-US" sz="1600" b="1" dirty="0">
                <a:latin typeface="Gill Sans MT" panose="020B0502020104020203" pitchFamily="34" charset="0"/>
              </a:rPr>
              <a:t>menu filtered</a:t>
            </a:r>
            <a:r>
              <a:rPr lang="en-US" sz="1600" dirty="0">
                <a:latin typeface="Gill Sans MT" panose="020B0502020104020203" pitchFamily="34" charset="0"/>
              </a:rPr>
              <a:t> according to need.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 The patient can then proceed with ordering, and a </a:t>
            </a:r>
            <a:r>
              <a:rPr lang="en-US" sz="1600" b="1" dirty="0">
                <a:latin typeface="Gill Sans MT" panose="020B0502020104020203" pitchFamily="34" charset="0"/>
              </a:rPr>
              <a:t>confirmation message</a:t>
            </a:r>
            <a:r>
              <a:rPr lang="en-US" sz="1600" dirty="0">
                <a:latin typeface="Gill Sans MT" panose="020B0502020104020203" pitchFamily="34" charset="0"/>
              </a:rPr>
              <a:t> is returned</a:t>
            </a:r>
          </a:p>
        </p:txBody>
      </p:sp>
      <p:grpSp>
        <p:nvGrpSpPr>
          <p:cNvPr id="108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9" name="Freeform: Shape 85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7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0" name="Freeform: Shape 88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1" name="Freeform: Shape 89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2" name="Freeform: Shape 90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3" name="Freeform: Shape 91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4" name="Freeform: Shape 92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5" name="Freeform: Shape 93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6" name="Freeform: Shape 94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17" name="Freeform: Shape 87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6DE6EE5-2D2E-7A76-E5A0-72AD3777E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063" y="1774160"/>
            <a:ext cx="7716673" cy="314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6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5">
            <a:extLst>
              <a:ext uri="{FF2B5EF4-FFF2-40B4-BE49-F238E27FC236}">
                <a16:creationId xmlns:a16="http://schemas.microsoft.com/office/drawing/2014/main" id="{CF75D3CE-431C-B0C0-C3A8-EF8E06ABE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57003"/>
            <a:ext cx="12167182" cy="494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75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Top left">
            <a:extLst>
              <a:ext uri="{FF2B5EF4-FFF2-40B4-BE49-F238E27FC236}">
                <a16:creationId xmlns:a16="http://schemas.microsoft.com/office/drawing/2014/main" id="{30C2D420-03A9-4AB5-9C8A-784654664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ACABB24-F7CD-4FB6-ADC2-BA8B6090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63CD70C-B739-42A7-9846-79FB2804E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BC00AE-5BBE-4063-8F83-D4A141B48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ECB1B8-9A34-47D7-B4F5-0D8B80D86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CDCDB07-106E-4AD6-8CD4-927831694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283BD4B-51FB-4643-A52C-2E4111966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F1AD6CE-5252-4F04-9CA4-6B5B26CB7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FBA2D29-8DB1-44B7-8310-7FA36270A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3CAC6B2-BADD-2D88-0FB9-5B6445EF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4795282" cy="20917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2"/>
                </a:solidFill>
              </a:rPr>
              <a:t>SOUNDNESS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2EA2F63-F581-7D8D-5FD8-7E927DB1D8B5}"/>
              </a:ext>
            </a:extLst>
          </p:cNvPr>
          <p:cNvSpPr txBox="1"/>
          <p:nvPr/>
        </p:nvSpPr>
        <p:spPr>
          <a:xfrm>
            <a:off x="6202402" y="880780"/>
            <a:ext cx="4977905" cy="209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1500" dirty="0">
                <a:solidFill>
                  <a:schemeClr val="tx2"/>
                </a:solidFill>
              </a:rPr>
              <a:t>Soundness is a property that allow to identify correct WF-nets and so business processes.</a:t>
            </a:r>
          </a:p>
          <a:p>
            <a:pPr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1500" dirty="0">
                <a:solidFill>
                  <a:schemeClr val="tx2"/>
                </a:solidFill>
              </a:rPr>
              <a:t>A WF-Net (corresponding to a BP) is sound if and only if: for any case, the procedure will terminate eventually, and at the moment the procedure terminates there is a token in place ‘o’ (the final place) and all the other places are empty.</a:t>
            </a:r>
          </a:p>
        </p:txBody>
      </p:sp>
      <p:grpSp>
        <p:nvGrpSpPr>
          <p:cNvPr id="29" name="Bottom Right">
            <a:extLst>
              <a:ext uri="{FF2B5EF4-FFF2-40B4-BE49-F238E27FC236}">
                <a16:creationId xmlns:a16="http://schemas.microsoft.com/office/drawing/2014/main" id="{B1974323-6061-403E-B0D1-A73F28375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361968C-F531-4231-BBDC-3415177EA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3" name="Graphic 157">
              <a:extLst>
                <a:ext uri="{FF2B5EF4-FFF2-40B4-BE49-F238E27FC236}">
                  <a16:creationId xmlns:a16="http://schemas.microsoft.com/office/drawing/2014/main" id="{E72294A1-7036-4100-8596-574E6EEB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EDBF857-3C89-44F9-9C0D-B5439C63DB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F3B354C-0CC2-421F-89E2-6AA4EB15CF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AB573DB-6079-4DBA-A027-A37A6FB6E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CBCC42A-F810-45E8-A0E4-7659F0B3E7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72F30E3-9A21-43C2-97B8-2209BE7DC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A2E54461-65B3-4F28-9F39-F68AE0C7E0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38">
                <a:extLst>
                  <a:ext uri="{FF2B5EF4-FFF2-40B4-BE49-F238E27FC236}">
                    <a16:creationId xmlns:a16="http://schemas.microsoft.com/office/drawing/2014/main" id="{542231B2-F2ED-49B7-A9A1-60A0C3A31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A628F82-CF87-44D1-A6D8-8C000BFE6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B8870B0-3705-4495-0615-12713BC55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41" y="1798021"/>
            <a:ext cx="4664738" cy="1019889"/>
          </a:xfrm>
          <a:prstGeom prst="rect">
            <a:avLst/>
          </a:prstGeom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B5BEB36-C423-C333-98DB-C5E52063F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777" y="3442346"/>
            <a:ext cx="11377371" cy="294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42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3F83E4-7489-568D-37C0-A8FF728C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6745258-F987-7B9A-0B26-15A78B45A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2" y="1499088"/>
            <a:ext cx="11374016" cy="5358912"/>
          </a:xfrm>
        </p:spPr>
      </p:pic>
    </p:spTree>
    <p:extLst>
      <p:ext uri="{BB962C8B-B14F-4D97-AF65-F5344CB8AC3E}">
        <p14:creationId xmlns:p14="http://schemas.microsoft.com/office/powerpoint/2010/main" val="424813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C356BF-3F4C-745E-4828-59476B1D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  <a:endParaRPr lang="it-IT" dirty="0"/>
          </a:p>
        </p:txBody>
      </p:sp>
      <p:pic>
        <p:nvPicPr>
          <p:cNvPr id="9" name="Segnaposto contenuto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3AEB0812-6425-C3A6-B660-F18B07921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9" y="1676400"/>
            <a:ext cx="11477001" cy="4264024"/>
          </a:xfrm>
        </p:spPr>
      </p:pic>
    </p:spTree>
    <p:extLst>
      <p:ext uri="{BB962C8B-B14F-4D97-AF65-F5344CB8AC3E}">
        <p14:creationId xmlns:p14="http://schemas.microsoft.com/office/powerpoint/2010/main" val="130401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2821BE2-DBF1-FEC3-B1BE-CB7372722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75" y="1690688"/>
            <a:ext cx="11531649" cy="4786722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290C0A1D-0AD7-2015-0313-02872EBF0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(1)</a:t>
            </a:r>
          </a:p>
        </p:txBody>
      </p:sp>
    </p:spTree>
    <p:extLst>
      <p:ext uri="{BB962C8B-B14F-4D97-AF65-F5344CB8AC3E}">
        <p14:creationId xmlns:p14="http://schemas.microsoft.com/office/powerpoint/2010/main" val="200046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CB9AC23-4A59-909F-95F0-B87C08E68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82" y="1690688"/>
            <a:ext cx="11530800" cy="3706628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43E7A47C-EB89-867F-FF69-34CEE94D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(2)</a:t>
            </a:r>
          </a:p>
        </p:txBody>
      </p:sp>
    </p:spTree>
    <p:extLst>
      <p:ext uri="{BB962C8B-B14F-4D97-AF65-F5344CB8AC3E}">
        <p14:creationId xmlns:p14="http://schemas.microsoft.com/office/powerpoint/2010/main" val="322510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66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7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68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69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0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1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2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3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EF6E243-1CD9-072A-64FD-72010C66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SERVICE DESCRIPTION</a:t>
            </a:r>
            <a:endParaRPr lang="it-IT" dirty="0"/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7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5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6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7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8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9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80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81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82" name="Segnaposto contenuto 2">
            <a:extLst>
              <a:ext uri="{FF2B5EF4-FFF2-40B4-BE49-F238E27FC236}">
                <a16:creationId xmlns:a16="http://schemas.microsoft.com/office/drawing/2014/main" id="{D6509FCA-5DE6-2D33-304B-73593E127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906866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60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69" descr="Doctor">
            <a:extLst>
              <a:ext uri="{FF2B5EF4-FFF2-40B4-BE49-F238E27FC236}">
                <a16:creationId xmlns:a16="http://schemas.microsoft.com/office/drawing/2014/main" id="{A90A559E-A971-840C-FBEA-2268D2C24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264" y="4087875"/>
            <a:ext cx="1364790" cy="13647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FA2B817-F71D-1DC2-3615-1AED764E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024EC6-E264-63FD-1BFA-DF3126C1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Ease the workload on health workers</a:t>
            </a:r>
          </a:p>
          <a:p>
            <a:r>
              <a:rPr lang="en-US" dirty="0"/>
              <a:t>Allow the patients to choose food consistent with his medical record and his ethical diet</a:t>
            </a:r>
            <a:endParaRPr lang="it-IT" dirty="0"/>
          </a:p>
        </p:txBody>
      </p:sp>
      <p:sp>
        <p:nvSpPr>
          <p:cNvPr id="4" name="Smile 3">
            <a:extLst>
              <a:ext uri="{FF2B5EF4-FFF2-40B4-BE49-F238E27FC236}">
                <a16:creationId xmlns:a16="http://schemas.microsoft.com/office/drawing/2014/main" id="{07E952DB-0368-DC0B-DF84-4A240D0DAD2C}"/>
              </a:ext>
            </a:extLst>
          </p:cNvPr>
          <p:cNvSpPr/>
          <p:nvPr/>
        </p:nvSpPr>
        <p:spPr>
          <a:xfrm>
            <a:off x="987466" y="4234617"/>
            <a:ext cx="480387" cy="511592"/>
          </a:xfrm>
          <a:prstGeom prst="smileyFace">
            <a:avLst>
              <a:gd name="adj" fmla="val 465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Triangolo isoscele 6">
            <a:extLst>
              <a:ext uri="{FF2B5EF4-FFF2-40B4-BE49-F238E27FC236}">
                <a16:creationId xmlns:a16="http://schemas.microsoft.com/office/drawing/2014/main" id="{D323B45D-2A33-6584-CAE8-54541BE0ACED}"/>
              </a:ext>
            </a:extLst>
          </p:cNvPr>
          <p:cNvSpPr/>
          <p:nvPr/>
        </p:nvSpPr>
        <p:spPr>
          <a:xfrm>
            <a:off x="1047624" y="4001294"/>
            <a:ext cx="360071" cy="221290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9" name="Grafikk 124" descr="Degente con riempimento a tinta unita">
            <a:extLst>
              <a:ext uri="{FF2B5EF4-FFF2-40B4-BE49-F238E27FC236}">
                <a16:creationId xmlns:a16="http://schemas.microsoft.com/office/drawing/2014/main" id="{2D0E0971-1669-039D-464A-6D146D07A0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266656" y="4001294"/>
            <a:ext cx="1602289" cy="1602289"/>
          </a:xfrm>
          <a:prstGeom prst="rect">
            <a:avLst/>
          </a:prstGeom>
        </p:spPr>
      </p:pic>
      <p:pic>
        <p:nvPicPr>
          <p:cNvPr id="13" name="Elemento grafico 12" descr="Tablet con riempimento a tinta unita">
            <a:extLst>
              <a:ext uri="{FF2B5EF4-FFF2-40B4-BE49-F238E27FC236}">
                <a16:creationId xmlns:a16="http://schemas.microsoft.com/office/drawing/2014/main" id="{2EE49692-0546-5E5F-94CA-7F738932D6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3955" y="4673202"/>
            <a:ext cx="914400" cy="914400"/>
          </a:xfrm>
          <a:prstGeom prst="rect">
            <a:avLst/>
          </a:prstGeom>
        </p:spPr>
      </p:pic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9A23CB09-722B-6A77-1618-94DF541304BD}"/>
              </a:ext>
            </a:extLst>
          </p:cNvPr>
          <p:cNvSpPr/>
          <p:nvPr/>
        </p:nvSpPr>
        <p:spPr>
          <a:xfrm>
            <a:off x="2588355" y="4970450"/>
            <a:ext cx="503761" cy="319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Elemento grafico 17" descr="Documento con riempimento a tinta unita">
            <a:extLst>
              <a:ext uri="{FF2B5EF4-FFF2-40B4-BE49-F238E27FC236}">
                <a16:creationId xmlns:a16="http://schemas.microsoft.com/office/drawing/2014/main" id="{41543927-AA14-64B8-51DA-39428AF085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47246" y="4538265"/>
            <a:ext cx="914400" cy="914400"/>
          </a:xfrm>
          <a:prstGeom prst="rect">
            <a:avLst/>
          </a:prstGeom>
        </p:spPr>
      </p:pic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0003464F-7F14-CBDE-81B5-44486746CF29}"/>
              </a:ext>
            </a:extLst>
          </p:cNvPr>
          <p:cNvSpPr/>
          <p:nvPr/>
        </p:nvSpPr>
        <p:spPr>
          <a:xfrm>
            <a:off x="4908870" y="4966908"/>
            <a:ext cx="503761" cy="319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Smile 20">
            <a:extLst>
              <a:ext uri="{FF2B5EF4-FFF2-40B4-BE49-F238E27FC236}">
                <a16:creationId xmlns:a16="http://schemas.microsoft.com/office/drawing/2014/main" id="{3E94F941-067B-AE15-CD9E-139225102597}"/>
              </a:ext>
            </a:extLst>
          </p:cNvPr>
          <p:cNvSpPr/>
          <p:nvPr/>
        </p:nvSpPr>
        <p:spPr>
          <a:xfrm>
            <a:off x="6869234" y="4206603"/>
            <a:ext cx="1455821" cy="1380999"/>
          </a:xfrm>
          <a:prstGeom prst="smileyFace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190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2" name="Freeform: Shape 18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3" name="Freeform: Shape 19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898A189-40E7-69E9-D772-57B5FEAE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0254" cy="5577934"/>
          </a:xfrm>
        </p:spPr>
        <p:txBody>
          <a:bodyPr>
            <a:normAutofit/>
          </a:bodyPr>
          <a:lstStyle/>
          <a:p>
            <a:r>
              <a:rPr lang="en-US"/>
              <a:t>WHAT WE HAVE DONE</a:t>
            </a:r>
            <a:endParaRPr lang="it-IT" dirty="0"/>
          </a:p>
        </p:txBody>
      </p:sp>
      <p:grpSp>
        <p:nvGrpSpPr>
          <p:cNvPr id="45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46" name="Freeform: Shape 25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7" name="Freeform: Shape 26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8" name="Freeform: Shape 27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28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29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30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31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53" name="Freeform: Shape 24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54" name="Segnaposto contenuto 2">
            <a:extLst>
              <a:ext uri="{FF2B5EF4-FFF2-40B4-BE49-F238E27FC236}">
                <a16:creationId xmlns:a16="http://schemas.microsoft.com/office/drawing/2014/main" id="{F4CDA70B-DEE5-E6CF-DA18-CBAF0BFF3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47045"/>
              </p:ext>
            </p:extLst>
          </p:nvPr>
        </p:nvGraphicFramePr>
        <p:xfrm>
          <a:off x="5408988" y="341165"/>
          <a:ext cx="6173409" cy="584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576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5E5536F2-BB10-4970-9C95-51CCDE884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D84F3307-86CF-47A4-8B2D-4630B124C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6EB78D62-DD46-4526-87D7-73C7AE462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73149E71-5828-490B-97F7-04AE7807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1280A038-99E0-4B3A-9D3E-3E9CF2E9B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FFF87F6E-69A2-4944-9B64-76780737D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2" name="Freeform: Shape 18">
              <a:extLst>
                <a:ext uri="{FF2B5EF4-FFF2-40B4-BE49-F238E27FC236}">
                  <a16:creationId xmlns:a16="http://schemas.microsoft.com/office/drawing/2014/main" id="{8A70C5CB-9CC7-44D6-B2B7-239694D83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3" name="Freeform: Shape 19">
              <a:extLst>
                <a:ext uri="{FF2B5EF4-FFF2-40B4-BE49-F238E27FC236}">
                  <a16:creationId xmlns:a16="http://schemas.microsoft.com/office/drawing/2014/main" id="{B6EFB0E4-14CB-4396-8BE4-0D078635E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4B51C875-4AA4-432D-B78E-F6EAA927C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3587CC9-4741-486B-D470-6894CF3F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28600"/>
            <a:ext cx="9782566" cy="1425102"/>
          </a:xfrm>
        </p:spPr>
        <p:txBody>
          <a:bodyPr anchor="t">
            <a:normAutofit/>
          </a:bodyPr>
          <a:lstStyle/>
          <a:p>
            <a:r>
              <a:rPr lang="en-US"/>
              <a:t>ARCHIMATE MODEL</a:t>
            </a:r>
            <a:endParaRPr lang="it-IT" dirty="0"/>
          </a:p>
        </p:txBody>
      </p:sp>
      <p:grpSp>
        <p:nvGrpSpPr>
          <p:cNvPr id="45" name="Bottom Right">
            <a:extLst>
              <a:ext uri="{FF2B5EF4-FFF2-40B4-BE49-F238E27FC236}">
                <a16:creationId xmlns:a16="http://schemas.microsoft.com/office/drawing/2014/main" id="{4E8659C6-7D51-4002-BCB2-0B4CA79E3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778A2000-2B7A-4C51-9F5B-3C56C336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46" name="Freeform: Shape 25">
                <a:extLst>
                  <a:ext uri="{FF2B5EF4-FFF2-40B4-BE49-F238E27FC236}">
                    <a16:creationId xmlns:a16="http://schemas.microsoft.com/office/drawing/2014/main" id="{26C48C0A-3D52-4FD2-BE0C-FE34279A9B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7" name="Freeform: Shape 26">
                <a:extLst>
                  <a:ext uri="{FF2B5EF4-FFF2-40B4-BE49-F238E27FC236}">
                    <a16:creationId xmlns:a16="http://schemas.microsoft.com/office/drawing/2014/main" id="{9A1EDE11-4610-4620-A5D6-76CD71FC6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8" name="Freeform: Shape 27">
                <a:extLst>
                  <a:ext uri="{FF2B5EF4-FFF2-40B4-BE49-F238E27FC236}">
                    <a16:creationId xmlns:a16="http://schemas.microsoft.com/office/drawing/2014/main" id="{93056628-E485-4BB3-98E4-E15AB3695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28">
                <a:extLst>
                  <a:ext uri="{FF2B5EF4-FFF2-40B4-BE49-F238E27FC236}">
                    <a16:creationId xmlns:a16="http://schemas.microsoft.com/office/drawing/2014/main" id="{C0E026E3-4E37-4419-A836-D9EDEE686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29">
                <a:extLst>
                  <a:ext uri="{FF2B5EF4-FFF2-40B4-BE49-F238E27FC236}">
                    <a16:creationId xmlns:a16="http://schemas.microsoft.com/office/drawing/2014/main" id="{0DDC5E35-4BDE-467F-8284-1E0CFF7336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30">
                <a:extLst>
                  <a:ext uri="{FF2B5EF4-FFF2-40B4-BE49-F238E27FC236}">
                    <a16:creationId xmlns:a16="http://schemas.microsoft.com/office/drawing/2014/main" id="{5BD492C1-3F38-4A64-A6CC-6530A51509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31">
                <a:extLst>
                  <a:ext uri="{FF2B5EF4-FFF2-40B4-BE49-F238E27FC236}">
                    <a16:creationId xmlns:a16="http://schemas.microsoft.com/office/drawing/2014/main" id="{65A0440B-06F4-454E-88CF-8AD4814FF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53" name="Freeform: Shape 24">
              <a:extLst>
                <a:ext uri="{FF2B5EF4-FFF2-40B4-BE49-F238E27FC236}">
                  <a16:creationId xmlns:a16="http://schemas.microsoft.com/office/drawing/2014/main" id="{6E9C0DF6-725A-4826-BB35-CC8D0EAC3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54" name="Segnaposto contenuto 2">
            <a:extLst>
              <a:ext uri="{FF2B5EF4-FFF2-40B4-BE49-F238E27FC236}">
                <a16:creationId xmlns:a16="http://schemas.microsoft.com/office/drawing/2014/main" id="{A4B8C0FD-3929-18E4-CB45-19B740202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7968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88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EF1A46C-E52C-7B00-1E99-EB012D0B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390807" cy="1664573"/>
          </a:xfrm>
        </p:spPr>
        <p:txBody>
          <a:bodyPr>
            <a:normAutofit/>
          </a:bodyPr>
          <a:lstStyle/>
          <a:p>
            <a:r>
              <a:rPr lang="en-US" dirty="0"/>
              <a:t>ARCHIMATE MODEL</a:t>
            </a:r>
            <a:endParaRPr lang="it-IT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5BD5D9-4A73-5C9F-F517-CA2D2021F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390524" cy="3728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Model consist of three services:</a:t>
            </a:r>
          </a:p>
          <a:p>
            <a:r>
              <a:rPr lang="en-US" sz="1800" dirty="0"/>
              <a:t>Ordering service</a:t>
            </a:r>
          </a:p>
          <a:p>
            <a:r>
              <a:rPr lang="en-US" sz="1800" dirty="0"/>
              <a:t>Menu Offering Service</a:t>
            </a:r>
          </a:p>
          <a:p>
            <a:r>
              <a:rPr lang="en-US" sz="1800" dirty="0"/>
              <a:t>Filtering Service</a:t>
            </a:r>
          </a:p>
          <a:p>
            <a:endParaRPr lang="en-US" sz="1800" dirty="0"/>
          </a:p>
        </p:txBody>
      </p:sp>
      <p:grpSp>
        <p:nvGrpSpPr>
          <p:cNvPr id="26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7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E45042F9-4D72-6B6D-0951-A1D599E07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2338" y="490961"/>
            <a:ext cx="7566008" cy="587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6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0" name="Top Left">
            <a:extLst>
              <a:ext uri="{FF2B5EF4-FFF2-40B4-BE49-F238E27FC236}">
                <a16:creationId xmlns:a16="http://schemas.microsoft.com/office/drawing/2014/main" id="{D6CB783F-4879-4A56-B28A-1E2C9A95D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B7790-AC1F-4C9E-82A5-0D3ED9135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F41532-E3DD-4685-AF21-DC5A504FC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5153570-165D-4616-83D8-9A81A8594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8D218DB-9E8A-400D-A93E-5F3A437B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FD9BE2F-E553-4E8C-A576-FF0883CD7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DB66DC4-9D1C-4972-9B69-92E0B38ED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58D61B9-00C6-41E7-8666-EE5685A6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701468-47AF-4411-BA59-AE2B83A64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A44A2FFE-B541-B7D5-93A0-D63FA8A2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41024"/>
            <a:ext cx="3812079" cy="5396722"/>
          </a:xfrm>
        </p:spPr>
        <p:txBody>
          <a:bodyPr anchor="t">
            <a:normAutofit/>
          </a:bodyPr>
          <a:lstStyle/>
          <a:p>
            <a:r>
              <a:rPr lang="en-US" sz="3200" dirty="0"/>
              <a:t>ORCHESTRATION</a:t>
            </a:r>
            <a:endParaRPr lang="it-IT" sz="3200" dirty="0"/>
          </a:p>
        </p:txBody>
      </p:sp>
      <p:grpSp>
        <p:nvGrpSpPr>
          <p:cNvPr id="151" name="Bottom Right">
            <a:extLst>
              <a:ext uri="{FF2B5EF4-FFF2-40B4-BE49-F238E27FC236}">
                <a16:creationId xmlns:a16="http://schemas.microsoft.com/office/drawing/2014/main" id="{9028FA34-8D15-405C-A297-54A197D40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AED69D7-BD1D-491F-835F-95796C4DF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9E8BC73D-4B2E-4536-8B48-265F656A8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DD0BD99-2EC5-440C-A81F-C604BF41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BDB05EC-0C9A-43B3-A6AB-3D4A0C970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0EC4D5A-F9ED-429B-8EFF-D45EA716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8E5202A-45FC-4ACF-A728-CEE4E4842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1AE8ADB-4E56-4A59-94AA-54D5CD603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4A7AC17-663B-456E-984D-5322ADFA3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2E6C460-0C43-446E-A206-1C62381E81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67203C1-C538-43DB-ADAF-111F27A2B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152" name="Segnaposto contenuto 2">
            <a:extLst>
              <a:ext uri="{FF2B5EF4-FFF2-40B4-BE49-F238E27FC236}">
                <a16:creationId xmlns:a16="http://schemas.microsoft.com/office/drawing/2014/main" id="{AE9750BA-49E2-9648-2910-97A1A5650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788" y="716366"/>
            <a:ext cx="5970490" cy="539672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Orchestration concerns the management of activities executed under a common controlling element (the orchestrator). Usually, the boundary of an orchestrator is an organization. </a:t>
            </a:r>
          </a:p>
          <a:p>
            <a:endParaRPr lang="en-US" sz="2000" dirty="0"/>
          </a:p>
          <a:p>
            <a:r>
              <a:rPr lang="en-US" sz="2000" dirty="0"/>
              <a:t>The orchestrator controls the execution of the business process according to a control-flow model. The control-flow is usually modelled based on a set of patterns.</a:t>
            </a:r>
          </a:p>
          <a:p>
            <a:endParaRPr lang="it-IT" sz="1800" dirty="0"/>
          </a:p>
        </p:txBody>
      </p:sp>
      <p:sp>
        <p:nvSpPr>
          <p:cNvPr id="4" name="Rettangolo 3" descr="Ingranaggi">
            <a:extLst>
              <a:ext uri="{FF2B5EF4-FFF2-40B4-BE49-F238E27FC236}">
                <a16:creationId xmlns:a16="http://schemas.microsoft.com/office/drawing/2014/main" id="{5A8B6707-B89E-BEDA-EC65-8DCCA12C402A}"/>
              </a:ext>
            </a:extLst>
          </p:cNvPr>
          <p:cNvSpPr/>
          <p:nvPr/>
        </p:nvSpPr>
        <p:spPr>
          <a:xfrm>
            <a:off x="1044097" y="2217825"/>
            <a:ext cx="3440460" cy="344046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914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E4A01E-2EA4-E3CB-9388-AC6A97FD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(1)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2446AAF-2399-1D69-DC1E-E801BFA13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44" y="1334585"/>
            <a:ext cx="10652449" cy="501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8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E4A01E-2EA4-E3CB-9388-AC6A97FD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(2)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2446AAF-2399-1D69-DC1E-E801BFA13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44" y="2423984"/>
            <a:ext cx="10652449" cy="284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94885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445</Words>
  <Application>Microsoft Office PowerPoint</Application>
  <PresentationFormat>Widescreen</PresentationFormat>
  <Paragraphs>45</Paragraphs>
  <Slides>17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AvenirNext LT Pro Medium</vt:lpstr>
      <vt:lpstr>Calibri</vt:lpstr>
      <vt:lpstr>Gill Sans MT</vt:lpstr>
      <vt:lpstr>ExploreVTI</vt:lpstr>
      <vt:lpstr>MANGIA TRANQUILLO</vt:lpstr>
      <vt:lpstr>SERVICE DESCRIPTION</vt:lpstr>
      <vt:lpstr>OVERVIEW</vt:lpstr>
      <vt:lpstr>WHAT WE HAVE DONE</vt:lpstr>
      <vt:lpstr>ARCHIMATE MODEL</vt:lpstr>
      <vt:lpstr>ARCHIMATE MODEL</vt:lpstr>
      <vt:lpstr>ORCHESTRATION</vt:lpstr>
      <vt:lpstr>ORCHESTRATION (1)</vt:lpstr>
      <vt:lpstr>ORCHESTRATION (2)</vt:lpstr>
      <vt:lpstr>CHOREOGRAPHY</vt:lpstr>
      <vt:lpstr>CHOREOGRAPHY</vt:lpstr>
      <vt:lpstr>Presentazione standard di PowerPoint</vt:lpstr>
      <vt:lpstr>SOUNDNESS</vt:lpstr>
      <vt:lpstr>IMPLEMENTATION</vt:lpstr>
      <vt:lpstr>REST API</vt:lpstr>
      <vt:lpstr>SCHEMA (1)</vt:lpstr>
      <vt:lpstr>SCHEMA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MANGIA TRANQUILLO</dc:title>
  <dc:creator>Alessandro Cecchetto</dc:creator>
  <cp:lastModifiedBy>Daniele Sinigaglia</cp:lastModifiedBy>
  <cp:revision>13</cp:revision>
  <dcterms:created xsi:type="dcterms:W3CDTF">2022-09-04T07:37:59Z</dcterms:created>
  <dcterms:modified xsi:type="dcterms:W3CDTF">2022-09-12T17:54:09Z</dcterms:modified>
</cp:coreProperties>
</file>