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D74C9-97B2-40A2-A045-D98EF1CCDAB4}" type="datetimeFigureOut">
              <a:rPr lang="it-IT" smtClean="0"/>
              <a:t>06/09/2015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2E487-D896-4E0E-8AAE-B7DEF5C7D4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80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0202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494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8682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1416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866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5449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8560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520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E487-D896-4E0E-8AAE-B7DEF5C7D47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4343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B508-B881-48D4-821F-B26A9B79B3A3}" type="datetime1">
              <a:rPr lang="it-IT" smtClean="0"/>
              <a:t>06/09/2015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177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7D00-0C8E-496B-868A-D9493DABF12A}" type="datetime1">
              <a:rPr lang="it-IT" smtClean="0"/>
              <a:t>06/09/2015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042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94BC-23A3-46DD-9619-248029D1FE94}" type="datetime1">
              <a:rPr lang="it-IT" smtClean="0"/>
              <a:t>06/09/2015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499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8A9F-C710-45FD-AB35-78C2F839272B}" type="datetime1">
              <a:rPr lang="it-IT" smtClean="0"/>
              <a:t>06/09/2015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010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4FB8-12C8-4D66-8BC8-12E032A671B0}" type="datetime1">
              <a:rPr lang="it-IT" smtClean="0"/>
              <a:t>06/09/2015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75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ECBC-51E7-4B1D-AAB5-8994720AB72C}" type="datetime1">
              <a:rPr lang="it-IT" smtClean="0"/>
              <a:t>06/09/2015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556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F166-8581-411D-A5E4-5D293DDC1382}" type="datetime1">
              <a:rPr lang="it-IT" smtClean="0"/>
              <a:t>06/09/2015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127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6AF0-FDBB-4A9A-A1FA-DAE9933BF9AF}" type="datetime1">
              <a:rPr lang="it-IT" smtClean="0"/>
              <a:t>06/09/2015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664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B7E5-4546-4F7B-BEE8-CB19004121FB}" type="datetime1">
              <a:rPr lang="it-IT" smtClean="0"/>
              <a:t>06/09/2015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44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2FB4-091F-4DFA-BF35-ED3D039280B7}" type="datetime1">
              <a:rPr lang="it-IT" smtClean="0"/>
              <a:t>06/09/2015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648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9F36-295A-42C0-BFD2-99935AC5EFFF}" type="datetime1">
              <a:rPr lang="it-IT" smtClean="0"/>
              <a:t>06/09/2015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66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F48DD-6D73-4E6A-8EC2-7153CF7C39F2}" type="datetime1">
              <a:rPr lang="it-IT" smtClean="0"/>
              <a:t>06/09/2015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30 Settembre 2015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EA851-8915-4C20-A53D-0ECA268410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899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4F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547983"/>
            <a:ext cx="12192000" cy="187234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rgbClr val="044F92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12" y="645954"/>
            <a:ext cx="1676400" cy="16764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836224" y="1222544"/>
            <a:ext cx="7478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 DEGLI  STUDI  DI  BERGAMO</a:t>
            </a:r>
            <a:endParaRPr lang="it-IT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1816924" y="2826327"/>
            <a:ext cx="101890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Un videogioco su realtà virtuale a basso costo per il</a:t>
            </a:r>
            <a:br>
              <a:rPr lang="it-IT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it-IT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trattamento dell'ambliopia</a:t>
            </a:r>
            <a:endParaRPr lang="it-IT" sz="32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237507" y="5581402"/>
            <a:ext cx="5070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u="sng" dirty="0" smtClean="0">
                <a:solidFill>
                  <a:schemeClr val="bg1"/>
                </a:solidFill>
                <a:latin typeface="Cambria" panose="02040503050406030204" pitchFamily="18" charset="0"/>
              </a:rPr>
              <a:t>Relatore</a:t>
            </a:r>
            <a:r>
              <a:rPr lang="it-IT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:  Prof. Angelo </a:t>
            </a:r>
            <a:r>
              <a:rPr lang="it-IT" sz="24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Gargantini</a:t>
            </a:r>
            <a:endParaRPr lang="it-IT" sz="24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it-IT" sz="2400" u="sng" dirty="0" smtClean="0">
                <a:solidFill>
                  <a:schemeClr val="bg1"/>
                </a:solidFill>
                <a:latin typeface="Cambria" panose="02040503050406030204" pitchFamily="18" charset="0"/>
              </a:rPr>
              <a:t>Correlatore</a:t>
            </a:r>
            <a:r>
              <a:rPr lang="it-IT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:  Dott.ssa Silvia </a:t>
            </a:r>
            <a:r>
              <a:rPr lang="it-IT" sz="2400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Bonfanti</a:t>
            </a:r>
            <a:endParaRPr lang="it-IT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8253352" y="5212070"/>
            <a:ext cx="3669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u="sng" dirty="0" smtClean="0">
                <a:solidFill>
                  <a:schemeClr val="bg1"/>
                </a:solidFill>
                <a:latin typeface="Cambria" panose="02040503050406030204" pitchFamily="18" charset="0"/>
              </a:rPr>
              <a:t>Laureandi:</a:t>
            </a:r>
          </a:p>
          <a:p>
            <a:r>
              <a:rPr lang="it-IT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Fabio Terzi 1015282</a:t>
            </a:r>
          </a:p>
          <a:p>
            <a:r>
              <a:rPr lang="it-IT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Matteo Zambelli 1014593</a:t>
            </a:r>
            <a:endParaRPr lang="it-IT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3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7956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CONCLUSIONI</a:t>
            </a:r>
            <a:endParaRPr lang="it-IT" sz="4400" dirty="0">
              <a:solidFill>
                <a:srgbClr val="044F92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609981"/>
            <a:ext cx="88471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Prima parte conclusioni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 smtClean="0">
                <a:latin typeface="Cambria" panose="02040503050406030204" pitchFamily="18" charset="0"/>
              </a:rPr>
              <a:t>Paper</a:t>
            </a:r>
            <a:endParaRPr lang="it-IT" sz="2400" dirty="0" smtClean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Sviluppi futuri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????? I dati che abbiamo raccolto????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5225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INTRODUZIONE</a:t>
            </a:r>
            <a:endParaRPr lang="it-IT" sz="4400" dirty="0">
              <a:solidFill>
                <a:srgbClr val="044F92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60998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Progetto 1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Obiettivo 1 slide</a:t>
            </a:r>
            <a:endParaRPr lang="it-IT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5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5225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AMBLIOPIA</a:t>
            </a:r>
            <a:endParaRPr lang="it-IT" sz="4400" dirty="0">
              <a:solidFill>
                <a:srgbClr val="044F92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60998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Disturbo 1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Trattamenti</a:t>
            </a:r>
            <a:r>
              <a:rPr lang="it-IT" sz="2400" dirty="0" smtClean="0">
                <a:latin typeface="Cambria" panose="02040503050406030204" pitchFamily="18" charset="0"/>
              </a:rPr>
              <a:t> 1 slide</a:t>
            </a:r>
            <a:endParaRPr lang="it-IT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6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5225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L’IDEA  DI  3D4Amb</a:t>
            </a:r>
            <a:endParaRPr lang="it-IT" sz="4400" dirty="0">
              <a:solidFill>
                <a:srgbClr val="044F92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60998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idea1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Google </a:t>
            </a:r>
            <a:r>
              <a:rPr lang="it-IT" sz="2400" dirty="0" err="1" smtClean="0">
                <a:latin typeface="Cambria" panose="02040503050406030204" pitchFamily="18" charset="0"/>
              </a:rPr>
              <a:t>Cardboard</a:t>
            </a:r>
            <a:r>
              <a:rPr lang="it-IT" sz="2400" dirty="0" smtClean="0">
                <a:latin typeface="Cambria" panose="02040503050406030204" pitchFamily="18" charset="0"/>
              </a:rPr>
              <a:t> </a:t>
            </a:r>
            <a:r>
              <a:rPr lang="it-IT" sz="2400" dirty="0" smtClean="0">
                <a:latin typeface="Cambria" panose="02040503050406030204" pitchFamily="18" charset="0"/>
              </a:rPr>
              <a:t>1 slide</a:t>
            </a:r>
            <a:endParaRPr lang="it-IT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8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7956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CAR  RACING  CARDBOARD</a:t>
            </a:r>
            <a:endParaRPr lang="it-IT" sz="4400" dirty="0">
              <a:solidFill>
                <a:srgbClr val="044F92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609981"/>
            <a:ext cx="8847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Principio di trattamento tramite il gioco </a:t>
            </a:r>
            <a:r>
              <a:rPr lang="it-IT" sz="2400" dirty="0" smtClean="0">
                <a:latin typeface="Cambria" panose="02040503050406030204" pitchFamily="18" charset="0"/>
              </a:rPr>
              <a:t>1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Il gioco </a:t>
            </a:r>
            <a:r>
              <a:rPr lang="it-IT" sz="2400" dirty="0" smtClean="0">
                <a:latin typeface="Cambria" panose="02040503050406030204" pitchFamily="18" charset="0"/>
              </a:rPr>
              <a:t>1 slide</a:t>
            </a:r>
            <a:endParaRPr lang="it-IT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60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7956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GUIDA   ALL’  UTILIZZO</a:t>
            </a:r>
            <a:endParaRPr lang="it-IT" sz="4400" dirty="0">
              <a:solidFill>
                <a:srgbClr val="044F92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609981"/>
            <a:ext cx="8847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Le immagini della guida che scorrono una sopra l’altra (facendo scomparire la precedente)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50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7956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ARCHITETTURA   DI  SISTEMA</a:t>
            </a:r>
            <a:endParaRPr lang="it-IT" sz="4400" dirty="0">
              <a:solidFill>
                <a:srgbClr val="044F92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959" y="1971929"/>
            <a:ext cx="7584081" cy="29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7956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ALGORITMI</a:t>
            </a:r>
            <a:endParaRPr lang="it-IT" sz="4400" dirty="0">
              <a:solidFill>
                <a:srgbClr val="044F92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609981"/>
            <a:ext cx="88471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Qualcosa su server e varie chiamate (2 slide)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 smtClean="0">
                <a:latin typeface="Cambria" panose="02040503050406030204" pitchFamily="18" charset="0"/>
              </a:rPr>
              <a:t>Gamethread</a:t>
            </a:r>
            <a:r>
              <a:rPr lang="it-IT" sz="2400" dirty="0" smtClean="0">
                <a:latin typeface="Cambria" panose="02040503050406030204" pitchFamily="18" charset="0"/>
              </a:rPr>
              <a:t> 1 slide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 smtClean="0">
                <a:latin typeface="Cambria" panose="02040503050406030204" pitchFamily="18" charset="0"/>
              </a:rPr>
              <a:t>Asynctask</a:t>
            </a:r>
            <a:r>
              <a:rPr lang="it-IT" sz="2400" dirty="0" smtClean="0">
                <a:latin typeface="Cambria" panose="02040503050406030204" pitchFamily="18" charset="0"/>
              </a:rPr>
              <a:t> ??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1 2"/>
          <p:cNvCxnSpPr/>
          <p:nvPr/>
        </p:nvCxnSpPr>
        <p:spPr>
          <a:xfrm>
            <a:off x="0" y="1104405"/>
            <a:ext cx="12192000" cy="0"/>
          </a:xfrm>
          <a:prstGeom prst="line">
            <a:avLst/>
          </a:prstGeom>
          <a:ln>
            <a:solidFill>
              <a:srgbClr val="044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0" y="6258296"/>
            <a:ext cx="12192000" cy="599704"/>
          </a:xfrm>
          <a:prstGeom prst="rect">
            <a:avLst/>
          </a:prstGeom>
          <a:solidFill>
            <a:srgbClr val="044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66254" y="637348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Cambria" panose="02040503050406030204" pitchFamily="18" charset="0"/>
              </a:rPr>
              <a:t>Scuola di Ingegneria</a:t>
            </a:r>
            <a:endParaRPr lang="it-IT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38" y="6317671"/>
            <a:ext cx="1450189" cy="4845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85007" y="190005"/>
            <a:ext cx="7956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rgbClr val="044F92"/>
                </a:solidFill>
              </a:rPr>
              <a:t>SOCIAL   MEDIA</a:t>
            </a:r>
            <a:endParaRPr lang="it-IT" sz="4400" dirty="0">
              <a:solidFill>
                <a:srgbClr val="044F92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5007" y="1609981"/>
            <a:ext cx="8847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Cambria" panose="02040503050406030204" pitchFamily="18" charset="0"/>
              </a:rPr>
              <a:t>Slide veloce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99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164</Words>
  <Application>Microsoft Office PowerPoint</Application>
  <PresentationFormat>Widescreen</PresentationFormat>
  <Paragraphs>51</Paragraphs>
  <Slides>10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zambelli</dc:creator>
  <cp:lastModifiedBy>matteo zambelli</cp:lastModifiedBy>
  <cp:revision>2</cp:revision>
  <dcterms:created xsi:type="dcterms:W3CDTF">2015-09-06T08:07:49Z</dcterms:created>
  <dcterms:modified xsi:type="dcterms:W3CDTF">2015-09-06T08:30:43Z</dcterms:modified>
</cp:coreProperties>
</file>