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4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8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9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68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1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6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4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56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7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4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4BC-23A3-46DD-9619-248029D1FE94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9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1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06/09/2015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2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06/09/2015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06/09/2015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44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4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547983"/>
            <a:ext cx="12192000" cy="18723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2" y="645954"/>
            <a:ext cx="1676400" cy="16764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36224" y="1222544"/>
            <a:ext cx="747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816924" y="2826327"/>
            <a:ext cx="101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37507" y="5581402"/>
            <a:ext cx="507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253352" y="5212070"/>
            <a:ext cx="36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SOCIAL   MEDIA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Slide veloce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CONCLUSIONI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Prima parte 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Paper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Sviluppi futuri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????? I dati che abbiamo raccolto????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</a:t>
            </a:r>
            <a:r>
              <a:rPr lang="it-IT" sz="4400" dirty="0">
                <a:solidFill>
                  <a:srgbClr val="044F92"/>
                </a:solidFill>
                <a:latin typeface="Cambria" panose="02040503050406030204" pitchFamily="18" charset="0"/>
              </a:rPr>
              <a:t>I</a:t>
            </a:r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 progetto</a:t>
            </a:r>
            <a:endParaRPr lang="it-IT" sz="44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360501"/>
            <a:ext cx="116212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Sviluppare un </a:t>
            </a:r>
            <a:r>
              <a:rPr lang="it-IT" sz="2400" dirty="0">
                <a:latin typeface="Cambria" panose="02040503050406030204" pitchFamily="18" charset="0"/>
              </a:rPr>
              <a:t>sistema per la diagnosi e il trattamento di ambliopia, basata sulla </a:t>
            </a:r>
            <a:r>
              <a:rPr lang="it-IT" sz="2400" dirty="0" smtClean="0">
                <a:latin typeface="Cambria" panose="02040503050406030204" pitchFamily="18" charset="0"/>
              </a:rPr>
              <a:t>visione binoculare </a:t>
            </a:r>
            <a:r>
              <a:rPr lang="it-IT" sz="2400" dirty="0">
                <a:latin typeface="Cambria" panose="02040503050406030204" pitchFamily="18" charset="0"/>
              </a:rPr>
              <a:t>in modo </a:t>
            </a:r>
            <a:r>
              <a:rPr lang="it-IT" sz="2400" dirty="0" smtClean="0">
                <a:latin typeface="Cambria" panose="02040503050406030204" pitchFamily="18" charset="0"/>
              </a:rPr>
              <a:t>accessibile: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poco costoso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err="1" smtClean="0">
                <a:latin typeface="Cambria" panose="02040503050406030204" pitchFamily="18" charset="0"/>
              </a:rPr>
              <a:t>user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friendly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adatto </a:t>
            </a:r>
            <a:r>
              <a:rPr lang="it-IT" sz="2400" dirty="0">
                <a:latin typeface="Cambria" panose="02040503050406030204" pitchFamily="18" charset="0"/>
              </a:rPr>
              <a:t>per uso domestico e facilmente </a:t>
            </a:r>
            <a:r>
              <a:rPr lang="it-IT" sz="2400" dirty="0" smtClean="0">
                <a:latin typeface="Cambria" panose="02040503050406030204" pitchFamily="18" charset="0"/>
              </a:rPr>
              <a:t>estendibile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Cambria" panose="02040503050406030204" pitchFamily="18" charset="0"/>
              </a:rPr>
              <a:t>Car Racing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9" y="253901"/>
            <a:ext cx="2867183" cy="641648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3784600" y="4724400"/>
            <a:ext cx="723900" cy="368300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INTRODUZIONE – Obiettivo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Obiettivo </a:t>
            </a:r>
            <a:r>
              <a:rPr lang="it-IT" sz="2400" dirty="0" smtClean="0">
                <a:latin typeface="Cambria" panose="02040503050406030204" pitchFamily="18" charset="0"/>
              </a:rPr>
              <a:t>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AMBLIOPIA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Disturbo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Trattamenti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L’IDEA  DI  3D4Amb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idea1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CAR  RACING  CARDBOARD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Principio di trattamento tramite il gioco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Il gioco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GUIDA   ALL’  UTILIZZO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Le immagini della guida che scorrono una sopra l’altra (facendo scomparire la precedente)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ARCHITETTURA   DI  SISTEMA</a:t>
            </a:r>
            <a:endParaRPr lang="it-IT" sz="4400" dirty="0">
              <a:solidFill>
                <a:srgbClr val="044F9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9" y="1971929"/>
            <a:ext cx="7584081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ALGORITMI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Qualcosa su server e varie chiamate (2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Gamethread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Asynctask</a:t>
            </a:r>
            <a:r>
              <a:rPr lang="it-IT" sz="2400" dirty="0" smtClean="0">
                <a:latin typeface="Cambria" panose="02040503050406030204" pitchFamily="18" charset="0"/>
              </a:rPr>
              <a:t> 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347</Words>
  <Application>Microsoft Office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4</cp:revision>
  <dcterms:created xsi:type="dcterms:W3CDTF">2015-09-06T08:07:49Z</dcterms:created>
  <dcterms:modified xsi:type="dcterms:W3CDTF">2015-09-06T08:47:51Z</dcterms:modified>
</cp:coreProperties>
</file>