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6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19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43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4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7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3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55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37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51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16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3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7FBD-8E9C-43DD-A33D-C73188A8945D}" type="datetimeFigureOut">
              <a:rPr lang="it-IT" smtClean="0"/>
              <a:t>05/09/2015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8C8B5-C8E5-469D-A79C-914145672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2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79" y="3007518"/>
            <a:ext cx="4500563" cy="4500563"/>
          </a:xfrm>
          <a:prstGeom prst="rect">
            <a:avLst/>
          </a:prstGeom>
          <a:noFill/>
          <a:ln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endPos="0" dist="1270000" dir="5400000" sy="-100000" algn="bl" rotWithShape="0"/>
            <a:softEdge rad="0"/>
          </a:effec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Un videogioco su realtà virtuale a basso costo per il</a:t>
            </a:r>
            <a:br>
              <a:rPr lang="it-IT" b="1" dirty="0"/>
            </a:br>
            <a:r>
              <a:rPr lang="it-IT" b="1" dirty="0"/>
              <a:t>trattamento dell'ambliopia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Social media (slide veloce)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0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53082"/>
            <a:ext cx="7886700" cy="2852737"/>
          </a:xfrm>
        </p:spPr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3005820"/>
            <a:ext cx="7886700" cy="30838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Prima parte conclusioni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 smtClean="0"/>
              <a:t>Paper</a:t>
            </a:r>
            <a:endParaRPr lang="it-IT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Sviluppi futuri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????? I dati che abbiamo raccolto????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5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588963"/>
            <a:ext cx="7772400" cy="1120094"/>
          </a:xfrm>
        </p:spPr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obiettivo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4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436563"/>
            <a:ext cx="7772400" cy="1511980"/>
          </a:xfrm>
        </p:spPr>
        <p:txBody>
          <a:bodyPr/>
          <a:lstStyle/>
          <a:p>
            <a:r>
              <a:rPr lang="it-IT" dirty="0" smtClean="0"/>
              <a:t>Ambliopia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Disturbo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Trattamenti</a:t>
            </a:r>
          </a:p>
        </p:txBody>
      </p:sp>
    </p:spTree>
    <p:extLst>
      <p:ext uri="{BB962C8B-B14F-4D97-AF65-F5344CB8AC3E}">
        <p14:creationId xmlns:p14="http://schemas.microsoft.com/office/powerpoint/2010/main" val="33294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Idea 3d4amb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Google </a:t>
            </a:r>
            <a:r>
              <a:rPr lang="it-IT" dirty="0" err="1"/>
              <a:t>cardboard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6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Panoramica Applicazione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principio del trattamento tramite il </a:t>
            </a:r>
            <a:r>
              <a:rPr lang="it-IT" dirty="0" smtClean="0"/>
              <a:t>gioco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Il gioco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18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Guida </a:t>
            </a:r>
            <a:r>
              <a:rPr lang="it-IT" dirty="0" err="1" smtClean="0"/>
              <a:t>all</a:t>
            </a:r>
            <a:r>
              <a:rPr lang="it-IT" dirty="0" smtClean="0"/>
              <a:t> utilizzo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 immagini della guida che scorrono una sopra l’altra (facendo scomparire la precedente)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971675"/>
            <a:ext cx="75819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	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Qualcosa su:</a:t>
            </a:r>
          </a:p>
          <a:p>
            <a:r>
              <a:rPr lang="it-IT" dirty="0" smtClean="0"/>
              <a:t>Server (chiamate post e interazioni varie)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48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Gamethread</a:t>
            </a:r>
            <a:r>
              <a:rPr lang="it-IT" dirty="0" smtClean="0"/>
              <a:t> e </a:t>
            </a:r>
            <a:r>
              <a:rPr lang="it-IT" dirty="0" err="1" smtClean="0"/>
              <a:t>asynctask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2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84</Words>
  <Application>Microsoft Office PowerPoint</Application>
  <PresentationFormat>Presentazione su schermo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Un videogioco su realtà virtuale a basso costo per il trattamento dell'ambliopia</vt:lpstr>
      <vt:lpstr>introduzione</vt:lpstr>
      <vt:lpstr>Ambliopia</vt:lpstr>
      <vt:lpstr>Presentazione standard di PowerPoint</vt:lpstr>
      <vt:lpstr>Panoramica Applicazione</vt:lpstr>
      <vt:lpstr>Guida all utilizzo</vt:lpstr>
      <vt:lpstr>Presentazione standard di PowerPoint</vt:lpstr>
      <vt:lpstr>Algoritmi </vt:lpstr>
      <vt:lpstr>Presentazione standard di PowerPoint</vt:lpstr>
      <vt:lpstr>Social media (slide veloce)</vt:lpstr>
      <vt:lpstr>Conclusioni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videogioco su realtà virtuale a basso costo per il trattamento dell'ambliopia</dc:title>
  <dc:creator>matteo zambelli</dc:creator>
  <cp:lastModifiedBy>matteo zambelli</cp:lastModifiedBy>
  <cp:revision>1</cp:revision>
  <dcterms:created xsi:type="dcterms:W3CDTF">2015-09-05T08:12:02Z</dcterms:created>
  <dcterms:modified xsi:type="dcterms:W3CDTF">2015-09-05T08:55:29Z</dcterms:modified>
</cp:coreProperties>
</file>