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938" autoAdjust="0"/>
  </p:normalViewPr>
  <p:slideViewPr>
    <p:cSldViewPr snapToGrid="0">
      <p:cViewPr varScale="1">
        <p:scale>
          <a:sx n="64" d="100"/>
          <a:sy n="64" d="100"/>
        </p:scale>
        <p:origin x="-9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09/09/2015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2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34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81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9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68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41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6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449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56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2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09/09/2015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77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09/09/2015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4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4BC-23A3-46DD-9619-248029D1FE94}" type="datetime1">
              <a:rPr lang="it-IT" smtClean="0"/>
              <a:t>09/09/2015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9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09/09/2015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1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09/09/2015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7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09/09/2015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5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09/09/2015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2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09/09/2015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64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09/09/2015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44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09/09/2015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4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09/09/2015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6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09/09/2015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9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547983"/>
            <a:ext cx="12192000" cy="18723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2" y="645954"/>
            <a:ext cx="1676400" cy="16764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836224" y="1222544"/>
            <a:ext cx="747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816924" y="2826327"/>
            <a:ext cx="1018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37507" y="5581402"/>
            <a:ext cx="507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sz="24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sz="2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sz="24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253352" y="5212070"/>
            <a:ext cx="366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  <a:endParaRPr lang="it-IT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SOCIAL   MEDIA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Slide veloce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DATI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latin typeface="Cambria" panose="02040503050406030204" pitchFamily="18" charset="0"/>
              </a:rPr>
              <a:t> </a:t>
            </a:r>
            <a:r>
              <a:rPr lang="it-IT" sz="2400" dirty="0" smtClean="0">
                <a:latin typeface="Cambria" panose="02040503050406030204" pitchFamily="18" charset="0"/>
              </a:rPr>
              <a:t>dati </a:t>
            </a:r>
            <a:r>
              <a:rPr lang="it-IT" sz="2400" dirty="0" err="1" smtClean="0">
                <a:latin typeface="Cambria" panose="02040503050406030204" pitchFamily="18" charset="0"/>
              </a:rPr>
              <a:t>app</a:t>
            </a:r>
            <a:endParaRPr lang="it-IT" sz="2400" dirty="0" smtClean="0">
              <a:latin typeface="Cambria" panose="02040503050406030204" pitchFamily="18" charset="0"/>
            </a:endParaRPr>
          </a:p>
          <a:p>
            <a:r>
              <a:rPr lang="it-IT" sz="2400" dirty="0" smtClean="0">
                <a:latin typeface="Cambria" panose="02040503050406030204" pitchFamily="18" charset="0"/>
              </a:rPr>
              <a:t>Numero download</a:t>
            </a:r>
          </a:p>
          <a:p>
            <a:r>
              <a:rPr lang="it-IT" sz="2400" dirty="0" err="1" smtClean="0">
                <a:latin typeface="Cambria" panose="02040503050406030204" pitchFamily="18" charset="0"/>
              </a:rPr>
              <a:t>Crashlitics</a:t>
            </a:r>
            <a:endParaRPr lang="it-IT" sz="2400" dirty="0" smtClean="0">
              <a:latin typeface="Cambria" panose="02040503050406030204" pitchFamily="18" charset="0"/>
            </a:endParaRPr>
          </a:p>
          <a:p>
            <a:r>
              <a:rPr lang="it-IT" sz="2400" smtClean="0">
                <a:latin typeface="Cambria" panose="02040503050406030204" pitchFamily="18" charset="0"/>
              </a:rPr>
              <a:t>Dati gioco</a:t>
            </a: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CONCLUSIONI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Prima parte conclusioni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Paper</a:t>
            </a: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Sviluppi futuri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????? I dati che abbiamo raccolto????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  <a:p>
            <a:r>
              <a:rPr lang="it-IT" sz="2400" dirty="0" smtClean="0">
                <a:latin typeface="Cambria" panose="02040503050406030204" pitchFamily="18" charset="0"/>
              </a:rPr>
              <a:t>Tempo 25 minuti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934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INTRODUZIONE – </a:t>
            </a:r>
            <a:r>
              <a:rPr lang="it-IT" sz="4400" dirty="0">
                <a:solidFill>
                  <a:srgbClr val="044F92"/>
                </a:solidFill>
                <a:latin typeface="Cambria" panose="02040503050406030204" pitchFamily="18" charset="0"/>
              </a:rPr>
              <a:t>I</a:t>
            </a:r>
            <a:r>
              <a:rPr lang="it-IT" sz="44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l progetto</a:t>
            </a:r>
            <a:endParaRPr lang="it-IT" sz="44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360501"/>
            <a:ext cx="116212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Sviluppare un </a:t>
            </a:r>
            <a:r>
              <a:rPr lang="it-IT" sz="2400" dirty="0">
                <a:latin typeface="Cambria" panose="02040503050406030204" pitchFamily="18" charset="0"/>
              </a:rPr>
              <a:t>sistema per la diagnosi e il trattamento di ambliopia, basata sulla </a:t>
            </a:r>
            <a:r>
              <a:rPr lang="it-IT" sz="2400" dirty="0" smtClean="0">
                <a:latin typeface="Cambria" panose="02040503050406030204" pitchFamily="18" charset="0"/>
              </a:rPr>
              <a:t>visione binoculare </a:t>
            </a:r>
            <a:r>
              <a:rPr lang="it-IT" sz="2400" dirty="0">
                <a:latin typeface="Cambria" panose="02040503050406030204" pitchFamily="18" charset="0"/>
              </a:rPr>
              <a:t>in modo </a:t>
            </a:r>
            <a:r>
              <a:rPr lang="it-IT" sz="2400" dirty="0" smtClean="0">
                <a:latin typeface="Cambria" panose="02040503050406030204" pitchFamily="18" charset="0"/>
              </a:rPr>
              <a:t>accessibile: 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poco costoso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err="1" smtClean="0">
                <a:latin typeface="Cambria" panose="02040503050406030204" pitchFamily="18" charset="0"/>
              </a:rPr>
              <a:t>user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friendly</a:t>
            </a:r>
            <a:endParaRPr lang="it-IT" sz="2400" dirty="0" smtClean="0">
              <a:latin typeface="Cambria" panose="020405030504060302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adatto </a:t>
            </a:r>
            <a:r>
              <a:rPr lang="it-IT" sz="2400" dirty="0">
                <a:latin typeface="Cambria" panose="02040503050406030204" pitchFamily="18" charset="0"/>
              </a:rPr>
              <a:t>per uso domestico e facilmente </a:t>
            </a:r>
            <a:r>
              <a:rPr lang="it-IT" sz="2400" dirty="0" smtClean="0">
                <a:latin typeface="Cambria" panose="02040503050406030204" pitchFamily="18" charset="0"/>
              </a:rPr>
              <a:t>estendibile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Cambria" panose="02040503050406030204" pitchFamily="18" charset="0"/>
              </a:rPr>
              <a:t>Car Racing </a:t>
            </a:r>
            <a:r>
              <a:rPr lang="it-IT" sz="2400" dirty="0" err="1" smtClean="0">
                <a:latin typeface="Cambria" panose="02040503050406030204" pitchFamily="18" charset="0"/>
              </a:rPr>
              <a:t>Cardboard</a:t>
            </a:r>
            <a:r>
              <a:rPr lang="it-IT" sz="2400" dirty="0" smtClean="0">
                <a:latin typeface="Cambria" panose="02040503050406030204" pitchFamily="18" charset="0"/>
              </a:rPr>
              <a:t>                 curare l’ambliopia tramite il gioco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49" y="253901"/>
            <a:ext cx="2867183" cy="641648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3784600" y="4724400"/>
            <a:ext cx="723900" cy="368300"/>
          </a:xfrm>
          <a:prstGeom prst="rightArrow">
            <a:avLst/>
          </a:prstGeom>
          <a:solidFill>
            <a:srgbClr val="044F92"/>
          </a:solidFill>
          <a:ln>
            <a:solidFill>
              <a:srgbClr val="04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934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INTRODUZIONE – Obiettivo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439865"/>
            <a:ext cx="11348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2013, Laurea di primo livello: Applicazione desktop (Space </a:t>
            </a:r>
            <a:r>
              <a:rPr lang="it-IT" sz="2400" dirty="0" err="1" smtClean="0">
                <a:latin typeface="Cambria" panose="02040503050406030204" pitchFamily="18" charset="0"/>
              </a:rPr>
              <a:t>Invaders</a:t>
            </a:r>
            <a:r>
              <a:rPr lang="it-IT" sz="2400" dirty="0" smtClean="0">
                <a:latin typeface="Cambria" panose="020405030504060302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Scheda grafica 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Monitor 3D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Cambria" panose="02040503050406030204" pitchFamily="18" charset="0"/>
              </a:rPr>
              <a:t>Oggi con Car Racing </a:t>
            </a:r>
            <a:r>
              <a:rPr lang="it-IT" sz="2400" dirty="0" err="1">
                <a:latin typeface="Cambria" panose="02040503050406030204" pitchFamily="18" charset="0"/>
              </a:rPr>
              <a:t>Cardboard</a:t>
            </a:r>
            <a:r>
              <a:rPr lang="it-IT" sz="2400" dirty="0">
                <a:latin typeface="Cambria" panose="02040503050406030204" pitchFamily="18" charset="0"/>
              </a:rPr>
              <a:t>, è </a:t>
            </a:r>
            <a:r>
              <a:rPr lang="it-IT" sz="2400" dirty="0" err="1">
                <a:latin typeface="Cambria" panose="02040503050406030204" pitchFamily="18" charset="0"/>
              </a:rPr>
              <a:t>suciente</a:t>
            </a:r>
            <a:r>
              <a:rPr lang="it-IT" sz="2400" dirty="0">
                <a:latin typeface="Cambria" panose="02040503050406030204" pitchFamily="18" charset="0"/>
              </a:rPr>
              <a:t> acquistare un visore 3D come </a:t>
            </a:r>
            <a:r>
              <a:rPr lang="it-IT" sz="2400" dirty="0" smtClean="0">
                <a:latin typeface="Cambria" panose="02040503050406030204" pitchFamily="18" charset="0"/>
              </a:rPr>
              <a:t>Google </a:t>
            </a:r>
            <a:r>
              <a:rPr lang="it-IT" sz="2400" dirty="0" err="1" smtClean="0">
                <a:latin typeface="Cambria" panose="02040503050406030204" pitchFamily="18" charset="0"/>
              </a:rPr>
              <a:t>Cardboard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>
                <a:latin typeface="Cambria" panose="02040503050406030204" pitchFamily="18" charset="0"/>
              </a:rPr>
              <a:t>(reperibile a circa 10$ online),utilizzare uno </a:t>
            </a:r>
            <a:r>
              <a:rPr lang="it-IT" sz="2400" dirty="0" err="1">
                <a:latin typeface="Cambria" panose="02040503050406030204" pitchFamily="18" charset="0"/>
              </a:rPr>
              <a:t>smartphone</a:t>
            </a:r>
            <a:r>
              <a:rPr lang="it-IT" sz="2400" dirty="0">
                <a:latin typeface="Cambria" panose="02040503050406030204" pitchFamily="18" charset="0"/>
              </a:rPr>
              <a:t> e </a:t>
            </a:r>
            <a:r>
              <a:rPr lang="it-IT" sz="2400" dirty="0" smtClean="0">
                <a:latin typeface="Cambria" panose="02040503050406030204" pitchFamily="18" charset="0"/>
              </a:rPr>
              <a:t>l'applicazione proposta </a:t>
            </a:r>
            <a:r>
              <a:rPr lang="it-IT" sz="2400" dirty="0">
                <a:latin typeface="Cambria" panose="02040503050406030204" pitchFamily="18" charset="0"/>
              </a:rPr>
              <a:t>da </a:t>
            </a:r>
            <a:r>
              <a:rPr lang="it-IT" sz="2400" dirty="0" smtClean="0">
                <a:latin typeface="Cambria" panose="02040503050406030204" pitchFamily="18" charset="0"/>
              </a:rPr>
              <a:t>3D4Amb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VANTAGGIO: bacino d'utenza molto </a:t>
            </a:r>
            <a:r>
              <a:rPr lang="it-IT" sz="2400" dirty="0">
                <a:latin typeface="Cambria" panose="02040503050406030204" pitchFamily="18" charset="0"/>
              </a:rPr>
              <a:t>più ampio.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4" y="190005"/>
            <a:ext cx="105103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AMBLIOPIA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Disturbo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Trattamenti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L’IDEA  DI  3D4Amb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idea1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Google </a:t>
            </a:r>
            <a:r>
              <a:rPr lang="it-IT" sz="2400" dirty="0" err="1" smtClean="0">
                <a:latin typeface="Cambria" panose="02040503050406030204" pitchFamily="18" charset="0"/>
              </a:rPr>
              <a:t>Cardboard</a:t>
            </a:r>
            <a:r>
              <a:rPr lang="it-IT" sz="2400" dirty="0" smtClean="0">
                <a:latin typeface="Cambria" panose="02040503050406030204" pitchFamily="18" charset="0"/>
              </a:rPr>
              <a:t>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CAR  RACING  CARDBOARD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Principio di trattamento tramite il gioco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Il gioco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GUIDA   ALL’  UTILIZZO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Le immagini della guida che scorrono una sopra l’altra (facendo scomparire la precedente)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ARCHITETTURA   DI  SISTEMA</a:t>
            </a:r>
            <a:endParaRPr lang="it-IT" sz="4400" dirty="0">
              <a:solidFill>
                <a:srgbClr val="044F9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59" y="1971929"/>
            <a:ext cx="7584081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ALGORITMI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Qualcosa su server e varie chiamate (2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Gamethread</a:t>
            </a:r>
            <a:r>
              <a:rPr lang="it-IT" sz="2400" dirty="0" smtClean="0">
                <a:latin typeface="Cambria" panose="02040503050406030204" pitchFamily="18" charset="0"/>
              </a:rPr>
              <a:t>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Asynctask</a:t>
            </a:r>
            <a:r>
              <a:rPr lang="it-IT" sz="2400" dirty="0" smtClean="0">
                <a:latin typeface="Cambria" panose="02040503050406030204" pitchFamily="18" charset="0"/>
              </a:rPr>
              <a:t> 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417</Words>
  <Application>Microsoft Office PowerPoint</Application>
  <PresentationFormat>Personalizzato</PresentationFormat>
  <Paragraphs>86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8</cp:revision>
  <dcterms:created xsi:type="dcterms:W3CDTF">2015-09-06T08:07:49Z</dcterms:created>
  <dcterms:modified xsi:type="dcterms:W3CDTF">2015-09-09T16:08:13Z</dcterms:modified>
</cp:coreProperties>
</file>