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26D6-E95C-453C-9100-0D32448D9523}" type="datetimeFigureOut">
              <a:rPr lang="zh-CN" altLang="en-US" smtClean="0"/>
              <a:t>2019-4-26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9C04-6372-46A6-B477-46962D730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235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26D6-E95C-453C-9100-0D32448D9523}" type="datetimeFigureOut">
              <a:rPr lang="zh-CN" altLang="en-US" smtClean="0"/>
              <a:t>2019-4-26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9C04-6372-46A6-B477-46962D730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19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26D6-E95C-453C-9100-0D32448D9523}" type="datetimeFigureOut">
              <a:rPr lang="zh-CN" altLang="en-US" smtClean="0"/>
              <a:t>2019-4-26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9C04-6372-46A6-B477-46962D730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399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26D6-E95C-453C-9100-0D32448D9523}" type="datetimeFigureOut">
              <a:rPr lang="zh-CN" altLang="en-US" smtClean="0"/>
              <a:t>2019-4-26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9C04-6372-46A6-B477-46962D730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54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26D6-E95C-453C-9100-0D32448D9523}" type="datetimeFigureOut">
              <a:rPr lang="zh-CN" altLang="en-US" smtClean="0"/>
              <a:t>2019-4-26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9C04-6372-46A6-B477-46962D730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239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26D6-E95C-453C-9100-0D32448D9523}" type="datetimeFigureOut">
              <a:rPr lang="zh-CN" altLang="en-US" smtClean="0"/>
              <a:t>2019-4-26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9C04-6372-46A6-B477-46962D730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43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26D6-E95C-453C-9100-0D32448D9523}" type="datetimeFigureOut">
              <a:rPr lang="zh-CN" altLang="en-US" smtClean="0"/>
              <a:t>2019-4-26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9C04-6372-46A6-B477-46962D730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19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26D6-E95C-453C-9100-0D32448D9523}" type="datetimeFigureOut">
              <a:rPr lang="zh-CN" altLang="en-US" smtClean="0"/>
              <a:t>2019-4-26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9C04-6372-46A6-B477-46962D730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174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26D6-E95C-453C-9100-0D32448D9523}" type="datetimeFigureOut">
              <a:rPr lang="zh-CN" altLang="en-US" smtClean="0"/>
              <a:t>2019-4-26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9C04-6372-46A6-B477-46962D730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61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26D6-E95C-453C-9100-0D32448D9523}" type="datetimeFigureOut">
              <a:rPr lang="zh-CN" altLang="en-US" smtClean="0"/>
              <a:t>2019-4-26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9C04-6372-46A6-B477-46962D730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782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26D6-E95C-453C-9100-0D32448D9523}" type="datetimeFigureOut">
              <a:rPr lang="zh-CN" altLang="en-US" smtClean="0"/>
              <a:t>2019-4-26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D9C04-6372-46A6-B477-46962D730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961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626D6-E95C-453C-9100-0D32448D9523}" type="datetimeFigureOut">
              <a:rPr lang="zh-CN" altLang="en-US" smtClean="0"/>
              <a:t>2019-4-26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D9C04-6372-46A6-B477-46962D730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86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7" y="2238375"/>
            <a:ext cx="86201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12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仲鹤</dc:creator>
  <cp:lastModifiedBy>仲鹤</cp:lastModifiedBy>
  <cp:revision>1</cp:revision>
  <dcterms:created xsi:type="dcterms:W3CDTF">2019-04-26T07:40:26Z</dcterms:created>
  <dcterms:modified xsi:type="dcterms:W3CDTF">2019-04-26T07:41:11Z</dcterms:modified>
</cp:coreProperties>
</file>