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ntserrat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087500" y="418150"/>
            <a:ext cx="3916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Energy Storage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373250" y="2069950"/>
            <a:ext cx="54015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Need / Requirement to solve problem:</a:t>
            </a:r>
            <a:endParaRPr sz="22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Cheap and efficient way to produce graphene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