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85927" autoAdjust="0"/>
  </p:normalViewPr>
  <p:slideViewPr>
    <p:cSldViewPr>
      <p:cViewPr varScale="1">
        <p:scale>
          <a:sx n="16" d="100"/>
          <a:sy n="16" d="100"/>
        </p:scale>
        <p:origin x="2352" y="99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39"/>
    </p:cViewPr>
  </p:notesTextViewPr>
  <p:notesViewPr>
    <p:cSldViewPr snapToGrid="0" snapToObjects="1">
      <p:cViewPr varScale="1">
        <p:scale>
          <a:sx n="81" d="100"/>
          <a:sy n="81" d="100"/>
        </p:scale>
        <p:origin x="-38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91636-6E18-C04C-AD66-E386644BB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9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A012A-BC11-254A-9F4F-751DC47DD72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slide as the "blank canvas" for your poster. </a:t>
            </a:r>
          </a:p>
          <a:p>
            <a:r>
              <a:rPr lang="en-US" dirty="0"/>
              <a:t>Please allow for a ½” margin on all sides.</a:t>
            </a:r>
          </a:p>
          <a:p>
            <a:r>
              <a:rPr lang="en-US" dirty="0"/>
              <a:t>This poster will placed in the </a:t>
            </a:r>
            <a:r>
              <a:rPr lang="en-US" dirty="0" smtClean="0"/>
              <a:t>ASEC South Tower hallway.</a:t>
            </a:r>
            <a:endParaRPr lang="en-US" dirty="0"/>
          </a:p>
          <a:p>
            <a:r>
              <a:rPr lang="en-US" dirty="0"/>
              <a:t>Your poster </a:t>
            </a:r>
            <a:r>
              <a:rPr lang="en-US" u="sng" dirty="0"/>
              <a:t>should</a:t>
            </a:r>
            <a:r>
              <a:rPr lang="en-US" dirty="0"/>
              <a:t> contain:</a:t>
            </a:r>
          </a:p>
          <a:p>
            <a:r>
              <a:rPr lang="en-US" dirty="0"/>
              <a:t>Title, Abstract, Design Requirements Specification, Accepted Technical Design:</a:t>
            </a:r>
            <a:r>
              <a:rPr lang="en-US" dirty="0" smtClean="0"/>
              <a:t> Major block diagrams (level 1 or 2)  </a:t>
            </a:r>
            <a:r>
              <a:rPr lang="en-US" dirty="0"/>
              <a:t>w</a:t>
            </a:r>
            <a:r>
              <a:rPr lang="en-US" dirty="0" smtClean="0"/>
              <a:t>/Theory of Operations</a:t>
            </a:r>
            <a:r>
              <a:rPr lang="en-US" dirty="0"/>
              <a:t>, Design Team Information </a:t>
            </a:r>
          </a:p>
          <a:p>
            <a:r>
              <a:rPr lang="en-US" dirty="0"/>
              <a:t>Please add your faculty advisor’s name to slider footer where indicated by “Insert FA name here”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D87955-21F6-9947-84D4-C884F3F9C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78E4C2-F1F5-064A-804B-CB53F72D53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E4AC5D-DB2B-044F-A954-E3439A8EA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2CAF5C-4B0B-E944-B0D8-30F7BE758A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</p:spPr>
        <p:txBody>
          <a:bodyPr anchor="b"/>
          <a:lstStyle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076D80-E82C-6B4F-824F-6A779C8C9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BB51E3-43D8-0749-A750-BC7649123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E1F658-51BC-D243-8666-8FBD041EC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9ADDCC-6DEA-9B48-9120-D5C3A30E8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C8D022-0050-1D44-BAC3-48E16A8E4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D6AEBD-40C6-2048-BE2A-ADE9A2122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F5C9B4-7591-D544-BEE1-B3B010421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492" y="1319213"/>
            <a:ext cx="197506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492" y="7681913"/>
            <a:ext cx="19750617" cy="217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7492" y="29977557"/>
            <a:ext cx="5120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defTabSz="2090313">
              <a:defRPr sz="3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292" y="29977557"/>
            <a:ext cx="69490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ctr" defTabSz="2090313">
              <a:defRPr sz="3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892" y="29977557"/>
            <a:ext cx="5120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 defTabSz="2090313">
              <a:defRPr sz="3200"/>
            </a:lvl1pPr>
          </a:lstStyle>
          <a:p>
            <a:fld id="{C4D58BD3-65B6-E54F-8F1A-DB5C8B0CE5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+mj-lt"/>
          <a:ea typeface="+mj-ea"/>
          <a:cs typeface="+mj-cs"/>
        </a:defRPr>
      </a:lvl1pPr>
      <a:lvl2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2pPr>
      <a:lvl3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3pPr>
      <a:lvl4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4pPr>
      <a:lvl5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5pPr>
      <a:lvl6pPr marL="304815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6pPr>
      <a:lvl7pPr marL="609630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7pPr>
      <a:lvl8pPr marL="914446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8pPr>
      <a:lvl9pPr marL="1219261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9pPr>
    </p:titleStyle>
    <p:bodyStyle>
      <a:lvl1pPr marL="784265" indent="-784265" algn="l" defTabSz="2090313" rtl="0" eaLnBrk="1" fontAlgn="base" hangingPunct="1">
        <a:spcBef>
          <a:spcPct val="20000"/>
        </a:spcBef>
        <a:spcAft>
          <a:spcPct val="0"/>
        </a:spcAft>
        <a:buChar char="•"/>
        <a:defRPr sz="7334">
          <a:solidFill>
            <a:schemeClr val="tx1"/>
          </a:solidFill>
          <a:latin typeface="+mn-lt"/>
          <a:ea typeface="+mn-ea"/>
          <a:cs typeface="+mn-cs"/>
        </a:defRPr>
      </a:lvl1pPr>
      <a:lvl2pPr marL="1698710" indent="-654083" algn="l" defTabSz="2090313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ＭＳ Ｐゴシック" charset="-128"/>
        </a:defRPr>
      </a:lvl2pPr>
      <a:lvl3pPr marL="2613156" indent="-522843" algn="l" defTabSz="2090313" rtl="0" eaLnBrk="1" fontAlgn="base" hangingPunct="1">
        <a:spcBef>
          <a:spcPct val="20000"/>
        </a:spcBef>
        <a:spcAft>
          <a:spcPct val="0"/>
        </a:spcAft>
        <a:buChar char="•"/>
        <a:defRPr sz="5467">
          <a:solidFill>
            <a:schemeClr val="tx1"/>
          </a:solidFill>
          <a:latin typeface="+mn-lt"/>
          <a:ea typeface="ＭＳ Ｐゴシック" charset="-128"/>
        </a:defRPr>
      </a:lvl3pPr>
      <a:lvl4pPr marL="3657783" indent="-522843" algn="l" defTabSz="2090313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ＭＳ Ｐゴシック" charset="-128"/>
        </a:defRPr>
      </a:lvl4pPr>
      <a:lvl5pPr marL="4702410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5pPr>
      <a:lvl6pPr marL="5007226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6pPr>
      <a:lvl7pPr marL="5312041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7pPr>
      <a:lvl8pPr marL="5616856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8pPr>
      <a:lvl9pPr marL="5921671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32232600"/>
            <a:ext cx="21945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2508375">
              <a:spcBef>
                <a:spcPct val="50000"/>
              </a:spcBef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1600" dirty="0" smtClean="0">
                <a:latin typeface="Times New Roman" charset="0"/>
              </a:rPr>
              <a:t>2018-2019 </a:t>
            </a:r>
            <a:r>
              <a:rPr lang="en-US" sz="1600" dirty="0">
                <a:latin typeface="Times New Roman" charset="0"/>
              </a:rPr>
              <a:t>Senior Design Capstone Project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Insert FA name here, Faculty Advisor • </a:t>
            </a:r>
            <a:r>
              <a:rPr lang="en-US" sz="1600" dirty="0">
                <a:latin typeface="Times New Roman" charset="0"/>
              </a:rPr>
              <a:t>Gregory A. Lewis, Senior Design Coordinator • Department of Electrical and Computer Engineering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College of Engineering •</a:t>
            </a:r>
            <a:r>
              <a:rPr lang="en-US" sz="1600" dirty="0">
                <a:latin typeface="Times New Roman" charset="0"/>
              </a:rPr>
              <a:t> University of Akron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D36X24postertemplate201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761237B-5FE2-426C-BC1A-A805AC18DA95}" vid="{002D9DAB-9989-4515-8C4A-7AC0E9CBFE9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SDP36X24postertemplate2016 (002)</Template>
  <TotalTime>5</TotalTime>
  <Words>107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SD36X24postertemplate2010</vt:lpstr>
      <vt:lpstr>PowerPoint Presentation</vt:lpstr>
    </vt:vector>
  </TitlesOfParts>
  <Company>The University of Akron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Lewis</dc:creator>
  <cp:lastModifiedBy>Lewis,Gregory A</cp:lastModifiedBy>
  <cp:revision>2</cp:revision>
  <dcterms:created xsi:type="dcterms:W3CDTF">2017-11-29T20:52:24Z</dcterms:created>
  <dcterms:modified xsi:type="dcterms:W3CDTF">2018-10-01T19:36:46Z</dcterms:modified>
</cp:coreProperties>
</file>