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E86"/>
    <a:srgbClr val="196AD6"/>
    <a:srgbClr val="6F4FBE"/>
    <a:srgbClr val="4B3D74"/>
    <a:srgbClr val="5E17EB"/>
    <a:srgbClr val="0000AF"/>
    <a:srgbClr val="000153"/>
    <a:srgbClr val="EFF2F5"/>
    <a:srgbClr val="F9F9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Teotonio" userId="d1374ffdd24543fc" providerId="LiveId" clId="{5A3ACC43-40E8-4662-8754-7629D0337DDE}"/>
    <pc:docChg chg="delSld">
      <pc:chgData name="Italo Teotonio" userId="d1374ffdd24543fc" providerId="LiveId" clId="{5A3ACC43-40E8-4662-8754-7629D0337DDE}" dt="2023-08-01T16:30:31.010" v="0" actId="47"/>
      <pc:docMkLst>
        <pc:docMk/>
      </pc:docMkLst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5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5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4252202473" sldId="25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5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041159652" sldId="26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067218944" sldId="27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727444537" sldId="31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26906964" sldId="31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105406897" sldId="31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80323883" sldId="33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931317437" sldId="35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596541048" sldId="36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749399907" sldId="36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507419324" sldId="36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649099801" sldId="36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235415601" sldId="36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362596649" sldId="36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245964533" sldId="37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548325873" sldId="37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442168444" sldId="37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735602231" sldId="37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116992537" sldId="37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989132749" sldId="37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985810253" sldId="37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37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37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652974803" sldId="38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585775983" sldId="38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879806533" sldId="38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80463738" sldId="38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041457950" sldId="38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734441554" sldId="38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866479664" sldId="38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30405129" sldId="38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4213844730" sldId="38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79552066" sldId="39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748672025" sldId="39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000510468" sldId="39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659577998" sldId="39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61735640" sldId="39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003037995" sldId="39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808198110" sldId="39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345793156" sldId="39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770904596" sldId="39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666377608" sldId="40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4129624267" sldId="40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95590227" sldId="40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220656438" sldId="40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160276216" sldId="40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82847433" sldId="40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246490655" sldId="40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275846822" sldId="40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591175586" sldId="40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762207761" sldId="40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335877353" sldId="41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195391580" sldId="41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4153793630" sldId="41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614545175" sldId="41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755693059" sldId="41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81948921" sldId="41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306979916" sldId="41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61882486" sldId="41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483403182" sldId="41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101928740" sldId="42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908706672" sldId="421"/>
        </pc:sldMkLst>
      </pc:sldChg>
    </pc:docChg>
  </pc:docChgLst>
  <pc:docChgLst>
    <pc:chgData name="Italo Teotonio" userId="d1374ffdd24543fc" providerId="LiveId" clId="{5AA2160A-2427-44C3-A397-023FCC0E1303}"/>
    <pc:docChg chg="undo custSel addSld delSld modSld">
      <pc:chgData name="Italo Teotonio" userId="d1374ffdd24543fc" providerId="LiveId" clId="{5AA2160A-2427-44C3-A397-023FCC0E1303}" dt="2023-07-28T21:50:56.658" v="348" actId="14861"/>
      <pc:docMkLst>
        <pc:docMk/>
      </pc:docMkLst>
      <pc:sldChg chg="modSp mod">
        <pc:chgData name="Italo Teotonio" userId="d1374ffdd24543fc" providerId="LiveId" clId="{5AA2160A-2427-44C3-A397-023FCC0E1303}" dt="2023-07-27T20:51:20.362" v="50" actId="1076"/>
        <pc:sldMkLst>
          <pc:docMk/>
          <pc:sldMk cId="1345793156" sldId="398"/>
        </pc:sldMkLst>
        <pc:spChg chg="mod">
          <ac:chgData name="Italo Teotonio" userId="d1374ffdd24543fc" providerId="LiveId" clId="{5AA2160A-2427-44C3-A397-023FCC0E1303}" dt="2023-07-27T20:51:20.362" v="50" actId="1076"/>
          <ac:spMkLst>
            <pc:docMk/>
            <pc:sldMk cId="1345793156" sldId="398"/>
            <ac:spMk id="13" creationId="{205FA0A7-8415-406C-9579-C934EF27B879}"/>
          </ac:spMkLst>
        </pc:spChg>
      </pc:sldChg>
      <pc:sldChg chg="addSp delSp modSp add mod">
        <pc:chgData name="Italo Teotonio" userId="d1374ffdd24543fc" providerId="LiveId" clId="{5AA2160A-2427-44C3-A397-023FCC0E1303}" dt="2023-07-28T20:11:15.246" v="247" actId="1076"/>
        <pc:sldMkLst>
          <pc:docMk/>
          <pc:sldMk cId="331787550" sldId="422"/>
        </pc:sldMkLst>
        <pc:spChg chg="add del mod">
          <ac:chgData name="Italo Teotonio" userId="d1374ffdd24543fc" providerId="LiveId" clId="{5AA2160A-2427-44C3-A397-023FCC0E1303}" dt="2023-07-27T20:32:09.729" v="17"/>
          <ac:spMkLst>
            <pc:docMk/>
            <pc:sldMk cId="331787550" sldId="422"/>
            <ac:spMk id="2" creationId="{0DA1570C-F6AE-DD27-8102-EE2FCFA46ADA}"/>
          </ac:spMkLst>
        </pc:spChg>
        <pc:spChg chg="add mod">
          <ac:chgData name="Italo Teotonio" userId="d1374ffdd24543fc" providerId="LiveId" clId="{5AA2160A-2427-44C3-A397-023FCC0E1303}" dt="2023-07-28T20:10:04.541" v="235" actId="14100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5AA2160A-2427-44C3-A397-023FCC0E1303}" dt="2023-07-27T21:14:33.119" v="105" actId="207"/>
          <ac:spMkLst>
            <pc:docMk/>
            <pc:sldMk cId="331787550" sldId="422"/>
            <ac:spMk id="5" creationId="{213B6435-176B-4A5B-AF9A-F0489CCCBD3B}"/>
          </ac:spMkLst>
        </pc:spChg>
        <pc:spChg chg="del mod">
          <ac:chgData name="Italo Teotonio" userId="d1374ffdd24543fc" providerId="LiveId" clId="{5AA2160A-2427-44C3-A397-023FCC0E1303}" dt="2023-07-27T20:30:42.564" v="8" actId="478"/>
          <ac:spMkLst>
            <pc:docMk/>
            <pc:sldMk cId="331787550" sldId="422"/>
            <ac:spMk id="6" creationId="{841F673A-B3ED-4343-97B1-2DB8E4672633}"/>
          </ac:spMkLst>
        </pc:spChg>
        <pc:spChg chg="del mod">
          <ac:chgData name="Italo Teotonio" userId="d1374ffdd24543fc" providerId="LiveId" clId="{5AA2160A-2427-44C3-A397-023FCC0E1303}" dt="2023-07-27T20:30:32.719" v="4" actId="478"/>
          <ac:spMkLst>
            <pc:docMk/>
            <pc:sldMk cId="331787550" sldId="422"/>
            <ac:spMk id="7" creationId="{1645B84E-C0AB-4259-9919-AEC89ED816F2}"/>
          </ac:spMkLst>
        </pc:spChg>
        <pc:spChg chg="del mod">
          <ac:chgData name="Italo Teotonio" userId="d1374ffdd24543fc" providerId="LiveId" clId="{5AA2160A-2427-44C3-A397-023FCC0E1303}" dt="2023-07-27T20:32:11.857" v="19" actId="478"/>
          <ac:spMkLst>
            <pc:docMk/>
            <pc:sldMk cId="331787550" sldId="422"/>
            <ac:spMk id="8" creationId="{55558EBE-F526-492F-A5FE-7685B14AFDA3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9" creationId="{89F68B2C-B023-4089-8D83-82C27A3A62CD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0" creationId="{89C1FB3B-BC19-4B3B-AE1E-61B35ACEF569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1" creationId="{40B24262-8FA1-4670-80DD-EA4657BBCEE2}"/>
          </ac:spMkLst>
        </pc:spChg>
        <pc:spChg chg="add del mod">
          <ac:chgData name="Italo Teotonio" userId="d1374ffdd24543fc" providerId="LiveId" clId="{5AA2160A-2427-44C3-A397-023FCC0E1303}" dt="2023-07-27T20:50:44.415" v="44" actId="478"/>
          <ac:spMkLst>
            <pc:docMk/>
            <pc:sldMk cId="331787550" sldId="422"/>
            <ac:spMk id="14" creationId="{5A085A2F-49FA-8680-C219-F23B76402160}"/>
          </ac:spMkLst>
        </pc:spChg>
        <pc:spChg chg="add mod">
          <ac:chgData name="Italo Teotonio" userId="d1374ffdd24543fc" providerId="LiveId" clId="{5AA2160A-2427-44C3-A397-023FCC0E1303}" dt="2023-07-28T20:09:59.803" v="234" actId="14100"/>
          <ac:spMkLst>
            <pc:docMk/>
            <pc:sldMk cId="331787550" sldId="422"/>
            <ac:spMk id="17" creationId="{3E4D5D62-98B8-32C3-A2A4-E3A8357B3C01}"/>
          </ac:spMkLst>
        </pc:spChg>
        <pc:spChg chg="add mod">
          <ac:chgData name="Italo Teotonio" userId="d1374ffdd24543fc" providerId="LiveId" clId="{5AA2160A-2427-44C3-A397-023FCC0E1303}" dt="2023-07-28T20:10:28.008" v="242" actId="14100"/>
          <ac:spMkLst>
            <pc:docMk/>
            <pc:sldMk cId="331787550" sldId="422"/>
            <ac:spMk id="18" creationId="{F7928FB3-1B9D-84F9-E619-F28E2CC9A212}"/>
          </ac:spMkLst>
        </pc:spChg>
        <pc:spChg chg="add mod">
          <ac:chgData name="Italo Teotonio" userId="d1374ffdd24543fc" providerId="LiveId" clId="{5AA2160A-2427-44C3-A397-023FCC0E1303}" dt="2023-07-28T20:10:08.095" v="236" actId="14100"/>
          <ac:spMkLst>
            <pc:docMk/>
            <pc:sldMk cId="331787550" sldId="422"/>
            <ac:spMk id="19" creationId="{ACA39ABF-7BCE-BA24-D887-1A88B29A83D7}"/>
          </ac:spMkLst>
        </pc:spChg>
        <pc:spChg chg="add mod">
          <ac:chgData name="Italo Teotonio" userId="d1374ffdd24543fc" providerId="LiveId" clId="{5AA2160A-2427-44C3-A397-023FCC0E1303}" dt="2023-07-27T21:55:06.579" v="126" actId="1076"/>
          <ac:spMkLst>
            <pc:docMk/>
            <pc:sldMk cId="331787550" sldId="422"/>
            <ac:spMk id="20" creationId="{EB7D6C04-444D-A001-AA40-88BABD2C7927}"/>
          </ac:spMkLst>
        </pc:spChg>
        <pc:spChg chg="add mod">
          <ac:chgData name="Italo Teotonio" userId="d1374ffdd24543fc" providerId="LiveId" clId="{5AA2160A-2427-44C3-A397-023FCC0E1303}" dt="2023-07-27T21:55:11.649" v="127" actId="1076"/>
          <ac:spMkLst>
            <pc:docMk/>
            <pc:sldMk cId="331787550" sldId="422"/>
            <ac:spMk id="21" creationId="{292349AF-4E34-1F7F-8A0F-DB8DEA883B8A}"/>
          </ac:spMkLst>
        </pc:spChg>
        <pc:spChg chg="add del mod">
          <ac:chgData name="Italo Teotonio" userId="d1374ffdd24543fc" providerId="LiveId" clId="{5AA2160A-2427-44C3-A397-023FCC0E1303}" dt="2023-07-27T21:14:18.175" v="104" actId="478"/>
          <ac:spMkLst>
            <pc:docMk/>
            <pc:sldMk cId="331787550" sldId="422"/>
            <ac:spMk id="22" creationId="{2A51DD18-C66A-98FB-6F23-697F34CB4B14}"/>
          </ac:spMkLst>
        </pc:spChg>
        <pc:spChg chg="add mod">
          <ac:chgData name="Italo Teotonio" userId="d1374ffdd24543fc" providerId="LiveId" clId="{5AA2160A-2427-44C3-A397-023FCC0E1303}" dt="2023-07-27T22:01:07.052" v="140" actId="1076"/>
          <ac:spMkLst>
            <pc:docMk/>
            <pc:sldMk cId="331787550" sldId="422"/>
            <ac:spMk id="25" creationId="{3DBFB94A-7D47-0CD7-73E7-B6B98E5E4800}"/>
          </ac:spMkLst>
        </pc:spChg>
        <pc:spChg chg="add mod">
          <ac:chgData name="Italo Teotonio" userId="d1374ffdd24543fc" providerId="LiveId" clId="{5AA2160A-2427-44C3-A397-023FCC0E1303}" dt="2023-07-27T22:20:46.279" v="224" actId="1076"/>
          <ac:spMkLst>
            <pc:docMk/>
            <pc:sldMk cId="331787550" sldId="422"/>
            <ac:spMk id="26" creationId="{C42A8CE1-F6E6-64F6-BD31-1CFC294590F5}"/>
          </ac:spMkLst>
        </pc:spChg>
        <pc:spChg chg="add del mod">
          <ac:chgData name="Italo Teotonio" userId="d1374ffdd24543fc" providerId="LiveId" clId="{5AA2160A-2427-44C3-A397-023FCC0E1303}" dt="2023-07-27T22:03:46.649" v="179" actId="478"/>
          <ac:spMkLst>
            <pc:docMk/>
            <pc:sldMk cId="331787550" sldId="422"/>
            <ac:spMk id="27" creationId="{CE55976B-F47E-C530-E6F3-17632BA481DA}"/>
          </ac:spMkLst>
        </pc:spChg>
        <pc:spChg chg="add del mod">
          <ac:chgData name="Italo Teotonio" userId="d1374ffdd24543fc" providerId="LiveId" clId="{5AA2160A-2427-44C3-A397-023FCC0E1303}" dt="2023-07-27T22:03:56.164" v="184" actId="478"/>
          <ac:spMkLst>
            <pc:docMk/>
            <pc:sldMk cId="331787550" sldId="422"/>
            <ac:spMk id="28" creationId="{86726A9E-774B-3B2C-F98B-517031F13D4E}"/>
          </ac:spMkLst>
        </pc:spChg>
        <pc:spChg chg="add del mod">
          <ac:chgData name="Italo Teotonio" userId="d1374ffdd24543fc" providerId="LiveId" clId="{5AA2160A-2427-44C3-A397-023FCC0E1303}" dt="2023-07-27T22:06:27.469" v="218" actId="11529"/>
          <ac:spMkLst>
            <pc:docMk/>
            <pc:sldMk cId="331787550" sldId="422"/>
            <ac:spMk id="29" creationId="{E06E9711-2FDB-B2A9-6AB2-46ABBC57530F}"/>
          </ac:spMkLst>
        </pc:spChg>
        <pc:spChg chg="add del mod">
          <ac:chgData name="Italo Teotonio" userId="d1374ffdd24543fc" providerId="LiveId" clId="{5AA2160A-2427-44C3-A397-023FCC0E1303}" dt="2023-07-27T22:06:22.069" v="209" actId="11529"/>
          <ac:spMkLst>
            <pc:docMk/>
            <pc:sldMk cId="331787550" sldId="422"/>
            <ac:spMk id="30" creationId="{549A6F39-287A-5D65-39D6-62963CF6DF27}"/>
          </ac:spMkLst>
        </pc:spChg>
        <pc:picChg chg="add mod">
          <ac:chgData name="Italo Teotonio" userId="d1374ffdd24543fc" providerId="LiveId" clId="{5AA2160A-2427-44C3-A397-023FCC0E1303}" dt="2023-07-28T20:11:15.246" v="247" actId="1076"/>
          <ac:picMkLst>
            <pc:docMk/>
            <pc:sldMk cId="331787550" sldId="422"/>
            <ac:picMk id="4" creationId="{BFA7CE2D-58B9-11A8-1156-FA7DC1F2B7B4}"/>
          </ac:picMkLst>
        </pc:picChg>
        <pc:picChg chg="add del mod">
          <ac:chgData name="Italo Teotonio" userId="d1374ffdd24543fc" providerId="LiveId" clId="{5AA2160A-2427-44C3-A397-023FCC0E1303}" dt="2023-07-27T21:37:44.683" v="108" actId="478"/>
          <ac:picMkLst>
            <pc:docMk/>
            <pc:sldMk cId="331787550" sldId="422"/>
            <ac:picMk id="4" creationId="{D15A0CB8-C6EA-7DCD-AFC7-754DBB6E5CBD}"/>
          </ac:picMkLst>
        </pc:picChg>
        <pc:picChg chg="add mod ord">
          <ac:chgData name="Italo Teotonio" userId="d1374ffdd24543fc" providerId="LiveId" clId="{5AA2160A-2427-44C3-A397-023FCC0E1303}" dt="2023-07-27T20:44:15.493" v="24" actId="167"/>
          <ac:picMkLst>
            <pc:docMk/>
            <pc:sldMk cId="331787550" sldId="422"/>
            <ac:picMk id="13" creationId="{6A939EA5-D16A-EFD6-192A-E0EE9F7B2D8B}"/>
          </ac:picMkLst>
        </pc:picChg>
        <pc:picChg chg="add mod modCrop">
          <ac:chgData name="Italo Teotonio" userId="d1374ffdd24543fc" providerId="LiveId" clId="{5AA2160A-2427-44C3-A397-023FCC0E1303}" dt="2023-07-27T20:51:04.705" v="46" actId="732"/>
          <ac:picMkLst>
            <pc:docMk/>
            <pc:sldMk cId="331787550" sldId="422"/>
            <ac:picMk id="16" creationId="{1C4C3DB3-B51E-45A5-EA2B-96117ED77512}"/>
          </ac:picMkLst>
        </pc:picChg>
        <pc:picChg chg="add mod">
          <ac:chgData name="Italo Teotonio" userId="d1374ffdd24543fc" providerId="LiveId" clId="{5AA2160A-2427-44C3-A397-023FCC0E1303}" dt="2023-07-27T22:01:08.210" v="141" actId="1076"/>
          <ac:picMkLst>
            <pc:docMk/>
            <pc:sldMk cId="331787550" sldId="422"/>
            <ac:picMk id="24" creationId="{E35FFCA7-9D43-F005-BB4F-ADA7A5B3B0CD}"/>
          </ac:picMkLst>
        </pc:picChg>
        <pc:picChg chg="add mod">
          <ac:chgData name="Italo Teotonio" userId="d1374ffdd24543fc" providerId="LiveId" clId="{5AA2160A-2427-44C3-A397-023FCC0E1303}" dt="2023-07-28T20:10:15.402" v="239" actId="1076"/>
          <ac:picMkLst>
            <pc:docMk/>
            <pc:sldMk cId="331787550" sldId="422"/>
            <ac:picMk id="32" creationId="{CB4590E3-D44A-3A2F-48E1-51313BAC22E5}"/>
          </ac:picMkLst>
        </pc:picChg>
        <pc:picChg chg="add mod">
          <ac:chgData name="Italo Teotonio" userId="d1374ffdd24543fc" providerId="LiveId" clId="{5AA2160A-2427-44C3-A397-023FCC0E1303}" dt="2023-07-28T20:10:33.189" v="243" actId="1076"/>
          <ac:picMkLst>
            <pc:docMk/>
            <pc:sldMk cId="331787550" sldId="422"/>
            <ac:picMk id="34" creationId="{6D7BE2C6-645E-D12F-B14B-339CBED44140}"/>
          </ac:picMkLst>
        </pc:picChg>
        <pc:picChg chg="add mod">
          <ac:chgData name="Italo Teotonio" userId="d1374ffdd24543fc" providerId="LiveId" clId="{5AA2160A-2427-44C3-A397-023FCC0E1303}" dt="2023-07-28T20:09:07.881" v="229" actId="1076"/>
          <ac:picMkLst>
            <pc:docMk/>
            <pc:sldMk cId="331787550" sldId="422"/>
            <ac:picMk id="36" creationId="{2EE8336F-861E-67FC-4371-25737A79590F}"/>
          </ac:picMkLst>
        </pc:picChg>
      </pc:sldChg>
      <pc:sldChg chg="addSp delSp modSp add mod">
        <pc:chgData name="Italo Teotonio" userId="d1374ffdd24543fc" providerId="LiveId" clId="{5AA2160A-2427-44C3-A397-023FCC0E1303}" dt="2023-07-28T21:50:56.658" v="348" actId="14861"/>
        <pc:sldMkLst>
          <pc:docMk/>
          <pc:sldMk cId="1870480324" sldId="423"/>
        </pc:sldMkLst>
        <pc:spChg chg="del mod">
          <ac:chgData name="Italo Teotonio" userId="d1374ffdd24543fc" providerId="LiveId" clId="{5AA2160A-2427-44C3-A397-023FCC0E1303}" dt="2023-07-28T21:39:22.969" v="322" actId="478"/>
          <ac:spMkLst>
            <pc:docMk/>
            <pc:sldMk cId="1870480324" sldId="423"/>
            <ac:spMk id="2" creationId="{38407F46-9B1E-0A89-A782-9FA0134B3C6A}"/>
          </ac:spMkLst>
        </pc:spChg>
        <pc:spChg chg="add del mod ord">
          <ac:chgData name="Italo Teotonio" userId="d1374ffdd24543fc" providerId="LiveId" clId="{5AA2160A-2427-44C3-A397-023FCC0E1303}" dt="2023-07-28T21:49:52.228" v="335" actId="478"/>
          <ac:spMkLst>
            <pc:docMk/>
            <pc:sldMk cId="1870480324" sldId="423"/>
            <ac:spMk id="3" creationId="{2FD23E27-CCCB-E1E3-127A-4084EACDA72A}"/>
          </ac:spMkLst>
        </pc:spChg>
        <pc:spChg chg="add mod">
          <ac:chgData name="Italo Teotonio" userId="d1374ffdd24543fc" providerId="LiveId" clId="{5AA2160A-2427-44C3-A397-023FCC0E1303}" dt="2023-07-28T21:39:25.835" v="323" actId="14100"/>
          <ac:spMkLst>
            <pc:docMk/>
            <pc:sldMk cId="1870480324" sldId="423"/>
            <ac:spMk id="6" creationId="{57341B32-36C2-F0A4-F15B-A4BA6BEA568D}"/>
          </ac:spMkLst>
        </pc:spChg>
        <pc:spChg chg="add mod">
          <ac:chgData name="Italo Teotonio" userId="d1374ffdd24543fc" providerId="LiveId" clId="{5AA2160A-2427-44C3-A397-023FCC0E1303}" dt="2023-07-28T21:35:25.548" v="307" actId="1076"/>
          <ac:spMkLst>
            <pc:docMk/>
            <pc:sldMk cId="1870480324" sldId="423"/>
            <ac:spMk id="7" creationId="{F074F033-6834-BD45-B6CE-D68E0424C25D}"/>
          </ac:spMkLst>
        </pc:spChg>
        <pc:spChg chg="add del mod">
          <ac:chgData name="Italo Teotonio" userId="d1374ffdd24543fc" providerId="LiveId" clId="{5AA2160A-2427-44C3-A397-023FCC0E1303}" dt="2023-07-28T21:37:29.434" v="317" actId="478"/>
          <ac:spMkLst>
            <pc:docMk/>
            <pc:sldMk cId="1870480324" sldId="423"/>
            <ac:spMk id="8" creationId="{C441FA12-E82A-0AE4-495E-184EA80879C8}"/>
          </ac:spMkLst>
        </pc:spChg>
        <pc:spChg chg="del mod">
          <ac:chgData name="Italo Teotonio" userId="d1374ffdd24543fc" providerId="LiveId" clId="{5AA2160A-2427-44C3-A397-023FCC0E1303}" dt="2023-07-28T21:34:09.692" v="287" actId="478"/>
          <ac:spMkLst>
            <pc:docMk/>
            <pc:sldMk cId="1870480324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8T21:50:56.658" v="348" actId="14861"/>
          <ac:spMkLst>
            <pc:docMk/>
            <pc:sldMk cId="1870480324" sldId="423"/>
            <ac:spMk id="18" creationId="{F7928FB3-1B9D-84F9-E619-F28E2CC9A212}"/>
          </ac:spMkLst>
        </pc:spChg>
        <pc:spChg chg="del">
          <ac:chgData name="Italo Teotonio" userId="d1374ffdd24543fc" providerId="LiveId" clId="{5AA2160A-2427-44C3-A397-023FCC0E1303}" dt="2023-07-28T21:32:23.698" v="254" actId="478"/>
          <ac:spMkLst>
            <pc:docMk/>
            <pc:sldMk cId="1870480324" sldId="423"/>
            <ac:spMk id="19" creationId="{ACA39ABF-7BCE-BA24-D887-1A88B29A83D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0" creationId="{EB7D6C04-444D-A001-AA40-88BABD2C792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1" creationId="{292349AF-4E34-1F7F-8A0F-DB8DEA883B8A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5" creationId="{3DBFB94A-7D47-0CD7-73E7-B6B98E5E4800}"/>
          </ac:spMkLst>
        </pc:spChg>
        <pc:picChg chg="del mod">
          <ac:chgData name="Italo Teotonio" userId="d1374ffdd24543fc" providerId="LiveId" clId="{5AA2160A-2427-44C3-A397-023FCC0E1303}" dt="2023-07-28T21:33:41.814" v="275" actId="478"/>
          <ac:picMkLst>
            <pc:docMk/>
            <pc:sldMk cId="1870480324" sldId="423"/>
            <ac:picMk id="4" creationId="{BFA7CE2D-58B9-11A8-1156-FA7DC1F2B7B4}"/>
          </ac:picMkLst>
        </pc:picChg>
        <pc:picChg chg="del">
          <ac:chgData name="Italo Teotonio" userId="d1374ffdd24543fc" providerId="LiveId" clId="{5AA2160A-2427-44C3-A397-023FCC0E1303}" dt="2023-07-28T21:32:13.263" v="251" actId="478"/>
          <ac:picMkLst>
            <pc:docMk/>
            <pc:sldMk cId="1870480324" sldId="423"/>
            <ac:picMk id="24" creationId="{E35FFCA7-9D43-F005-BB4F-ADA7A5B3B0CD}"/>
          </ac:picMkLst>
        </pc:picChg>
        <pc:picChg chg="del mod">
          <ac:chgData name="Italo Teotonio" userId="d1374ffdd24543fc" providerId="LiveId" clId="{5AA2160A-2427-44C3-A397-023FCC0E1303}" dt="2023-07-28T21:33:44.117" v="279" actId="478"/>
          <ac:picMkLst>
            <pc:docMk/>
            <pc:sldMk cId="1870480324" sldId="423"/>
            <ac:picMk id="32" creationId="{CB4590E3-D44A-3A2F-48E1-51313BAC22E5}"/>
          </ac:picMkLst>
        </pc:picChg>
        <pc:picChg chg="del">
          <ac:chgData name="Italo Teotonio" userId="d1374ffdd24543fc" providerId="LiveId" clId="{5AA2160A-2427-44C3-A397-023FCC0E1303}" dt="2023-07-28T21:32:23.698" v="254" actId="478"/>
          <ac:picMkLst>
            <pc:docMk/>
            <pc:sldMk cId="1870480324" sldId="423"/>
            <ac:picMk id="34" creationId="{6D7BE2C6-645E-D12F-B14B-339CBED44140}"/>
          </ac:picMkLst>
        </pc:picChg>
        <pc:picChg chg="del mod">
          <ac:chgData name="Italo Teotonio" userId="d1374ffdd24543fc" providerId="LiveId" clId="{5AA2160A-2427-44C3-A397-023FCC0E1303}" dt="2023-07-28T21:33:43.060" v="277" actId="478"/>
          <ac:picMkLst>
            <pc:docMk/>
            <pc:sldMk cId="1870480324" sldId="423"/>
            <ac:picMk id="36" creationId="{2EE8336F-861E-67FC-4371-25737A79590F}"/>
          </ac:picMkLst>
        </pc:picChg>
      </pc:sldChg>
      <pc:sldChg chg="modSp add del mod">
        <pc:chgData name="Italo Teotonio" userId="d1374ffdd24543fc" providerId="LiveId" clId="{5AA2160A-2427-44C3-A397-023FCC0E1303}" dt="2023-07-28T21:32:01.594" v="248" actId="47"/>
        <pc:sldMkLst>
          <pc:docMk/>
          <pc:sldMk cId="3113977565" sldId="423"/>
        </pc:sldMkLst>
        <pc:spChg chg="mod">
          <ac:chgData name="Italo Teotonio" userId="d1374ffdd24543fc" providerId="LiveId" clId="{5AA2160A-2427-44C3-A397-023FCC0E1303}" dt="2023-07-27T21:54:56.409" v="122" actId="1076"/>
          <ac:spMkLst>
            <pc:docMk/>
            <pc:sldMk cId="3113977565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7T21:54:57.803" v="125" actId="14100"/>
          <ac:spMkLst>
            <pc:docMk/>
            <pc:sldMk cId="3113977565" sldId="423"/>
            <ac:spMk id="18" creationId="{F7928FB3-1B9D-84F9-E619-F28E2CC9A212}"/>
          </ac:spMkLst>
        </pc:spChg>
        <pc:spChg chg="mod">
          <ac:chgData name="Italo Teotonio" userId="d1374ffdd24543fc" providerId="LiveId" clId="{5AA2160A-2427-44C3-A397-023FCC0E1303}" dt="2023-07-27T21:54:29.698" v="114" actId="1076"/>
          <ac:spMkLst>
            <pc:docMk/>
            <pc:sldMk cId="3113977565" sldId="423"/>
            <ac:spMk id="20" creationId="{EB7D6C04-444D-A001-AA40-88BABD2C7927}"/>
          </ac:spMkLst>
        </pc:spChg>
        <pc:spChg chg="mod">
          <ac:chgData name="Italo Teotonio" userId="d1374ffdd24543fc" providerId="LiveId" clId="{5AA2160A-2427-44C3-A397-023FCC0E1303}" dt="2023-07-27T21:54:07.352" v="111" actId="1076"/>
          <ac:spMkLst>
            <pc:docMk/>
            <pc:sldMk cId="3113977565" sldId="423"/>
            <ac:spMk id="21" creationId="{292349AF-4E34-1F7F-8A0F-DB8DEA883B8A}"/>
          </ac:spMkLst>
        </pc:spChg>
      </pc:sldChg>
      <pc:sldChg chg="delSp add mod">
        <pc:chgData name="Italo Teotonio" userId="d1374ffdd24543fc" providerId="LiveId" clId="{5AA2160A-2427-44C3-A397-023FCC0E1303}" dt="2023-07-28T21:47:47.871" v="325" actId="478"/>
        <pc:sldMkLst>
          <pc:docMk/>
          <pc:sldMk cId="663206819" sldId="424"/>
        </pc:sldMkLst>
        <pc:spChg chg="del">
          <ac:chgData name="Italo Teotonio" userId="d1374ffdd24543fc" providerId="LiveId" clId="{5AA2160A-2427-44C3-A397-023FCC0E1303}" dt="2023-07-28T21:47:47.871" v="325" actId="478"/>
          <ac:spMkLst>
            <pc:docMk/>
            <pc:sldMk cId="663206819" sldId="424"/>
            <ac:spMk id="18" creationId="{F7928FB3-1B9D-84F9-E619-F28E2CC9A212}"/>
          </ac:spMkLst>
        </pc:spChg>
      </pc:sldChg>
    </pc:docChg>
  </pc:docChgLst>
  <pc:docChgLst>
    <pc:chgData name="Italo Teotonio" userId="d1374ffdd24543fc" providerId="LiveId" clId="{3C2655D5-3484-47D5-A1B2-BE4D78F6BE6A}"/>
    <pc:docChg chg="custSel modSld">
      <pc:chgData name="Italo Teotonio" userId="d1374ffdd24543fc" providerId="LiveId" clId="{3C2655D5-3484-47D5-A1B2-BE4D78F6BE6A}" dt="2023-07-31T11:32:33.323" v="133" actId="1038"/>
      <pc:docMkLst>
        <pc:docMk/>
      </pc:docMkLst>
      <pc:sldChg chg="addSp delSp modSp mod">
        <pc:chgData name="Italo Teotonio" userId="d1374ffdd24543fc" providerId="LiveId" clId="{3C2655D5-3484-47D5-A1B2-BE4D78F6BE6A}" dt="2023-07-31T11:32:33.323" v="133" actId="1038"/>
        <pc:sldMkLst>
          <pc:docMk/>
          <pc:sldMk cId="331787550" sldId="422"/>
        </pc:sldMkLst>
        <pc:spChg chg="mod">
          <ac:chgData name="Italo Teotonio" userId="d1374ffdd24543fc" providerId="LiveId" clId="{3C2655D5-3484-47D5-A1B2-BE4D78F6BE6A}" dt="2023-07-31T10:14:01.876" v="2" actId="108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8" creationId="{36ED7633-215A-25BC-74FD-1C62D3D126AE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9" creationId="{43575C31-8BFC-99B5-8ED2-DA898A306F01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10" creationId="{426ECC81-3DD5-0E85-B1DF-58A5FA2913FC}"/>
          </ac:spMkLst>
        </pc:spChg>
        <pc:spChg chg="mod">
          <ac:chgData name="Italo Teotonio" userId="d1374ffdd24543fc" providerId="LiveId" clId="{3C2655D5-3484-47D5-A1B2-BE4D78F6BE6A}" dt="2023-07-31T10:13:54.144" v="0" actId="14861"/>
          <ac:spMkLst>
            <pc:docMk/>
            <pc:sldMk cId="331787550" sldId="422"/>
            <ac:spMk id="17" creationId="{3E4D5D62-98B8-32C3-A2A4-E3A8357B3C01}"/>
          </ac:spMkLst>
        </pc:spChg>
        <pc:spChg chg="mod">
          <ac:chgData name="Italo Teotonio" userId="d1374ffdd24543fc" providerId="LiveId" clId="{3C2655D5-3484-47D5-A1B2-BE4D78F6BE6A}" dt="2023-07-31T10:14:01.364" v="1" actId="108"/>
          <ac:spMkLst>
            <pc:docMk/>
            <pc:sldMk cId="331787550" sldId="422"/>
            <ac:spMk id="18" creationId="{F7928FB3-1B9D-84F9-E619-F28E2CC9A212}"/>
          </ac:spMkLst>
        </pc:spChg>
        <pc:spChg chg="mod">
          <ac:chgData name="Italo Teotonio" userId="d1374ffdd24543fc" providerId="LiveId" clId="{3C2655D5-3484-47D5-A1B2-BE4D78F6BE6A}" dt="2023-07-31T10:14:02.286" v="3" actId="108"/>
          <ac:spMkLst>
            <pc:docMk/>
            <pc:sldMk cId="331787550" sldId="422"/>
            <ac:spMk id="19" creationId="{ACA39ABF-7BCE-BA24-D887-1A88B29A83D7}"/>
          </ac:spMkLst>
        </pc:spChg>
        <pc:spChg chg="mod">
          <ac:chgData name="Italo Teotonio" userId="d1374ffdd24543fc" providerId="LiveId" clId="{3C2655D5-3484-47D5-A1B2-BE4D78F6BE6A}" dt="2023-07-31T11:20:19.693" v="53" actId="14861"/>
          <ac:spMkLst>
            <pc:docMk/>
            <pc:sldMk cId="331787550" sldId="422"/>
            <ac:spMk id="20" creationId="{EB7D6C04-444D-A001-AA40-88BABD2C7927}"/>
          </ac:spMkLst>
        </pc:spChg>
        <pc:spChg chg="mod">
          <ac:chgData name="Italo Teotonio" userId="d1374ffdd24543fc" providerId="LiveId" clId="{3C2655D5-3484-47D5-A1B2-BE4D78F6BE6A}" dt="2023-07-31T11:20:22.686" v="54" actId="108"/>
          <ac:spMkLst>
            <pc:docMk/>
            <pc:sldMk cId="331787550" sldId="422"/>
            <ac:spMk id="21" creationId="{292349AF-4E34-1F7F-8A0F-DB8DEA883B8A}"/>
          </ac:spMkLst>
        </pc:spChg>
        <pc:spChg chg="mod">
          <ac:chgData name="Italo Teotonio" userId="d1374ffdd24543fc" providerId="LiveId" clId="{3C2655D5-3484-47D5-A1B2-BE4D78F6BE6A}" dt="2023-07-31T11:20:23.351" v="55" actId="108"/>
          <ac:spMkLst>
            <pc:docMk/>
            <pc:sldMk cId="331787550" sldId="422"/>
            <ac:spMk id="25" creationId="{3DBFB94A-7D47-0CD7-73E7-B6B98E5E4800}"/>
          </ac:spMkLst>
        </pc:sp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3" creationId="{A3B48E4C-8A4A-E3B0-4581-7AE059528D68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6" creationId="{CF0A10E2-3F57-2BE6-4F9E-B7CB75B0ED9C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7" creationId="{54B95B0A-33A2-818F-BB91-D2BE6C2C0643}"/>
          </ac:picMkLst>
        </pc:picChg>
      </pc:sldChg>
    </pc:docChg>
  </pc:docChgLst>
  <pc:docChgLst>
    <pc:chgData name="Italo Teotonio" userId="d1374ffdd24543fc" providerId="LiveId" clId="{CCEB9687-6FC3-4FEB-8E8B-D2C27BB5D93D}"/>
    <pc:docChg chg="modSld">
      <pc:chgData name="Italo Teotonio" userId="d1374ffdd24543fc" providerId="LiveId" clId="{CCEB9687-6FC3-4FEB-8E8B-D2C27BB5D93D}" dt="2022-04-13T12:18:28.925" v="1" actId="478"/>
      <pc:docMkLst>
        <pc:docMk/>
      </pc:docMkLst>
      <pc:sldChg chg="delSp">
        <pc:chgData name="Italo Teotonio" userId="d1374ffdd24543fc" providerId="LiveId" clId="{CCEB9687-6FC3-4FEB-8E8B-D2C27BB5D93D}" dt="2022-04-13T12:18:28.925" v="1" actId="478"/>
        <pc:sldMkLst>
          <pc:docMk/>
          <pc:sldMk cId="2275846822" sldId="407"/>
        </pc:sldMkLst>
        <pc:picChg chg="del">
          <ac:chgData name="Italo Teotonio" userId="d1374ffdd24543fc" providerId="LiveId" clId="{CCEB9687-6FC3-4FEB-8E8B-D2C27BB5D93D}" dt="2022-04-13T12:18:28.925" v="1" actId="478"/>
          <ac:picMkLst>
            <pc:docMk/>
            <pc:sldMk cId="2275846822" sldId="407"/>
            <ac:picMk id="1026" creationId="{BA2471A1-913A-4D92-97B4-4268C6DE3EFC}"/>
          </ac:picMkLst>
        </pc:picChg>
      </pc:sldChg>
      <pc:sldChg chg="delSp">
        <pc:chgData name="Italo Teotonio" userId="d1374ffdd24543fc" providerId="LiveId" clId="{CCEB9687-6FC3-4FEB-8E8B-D2C27BB5D93D}" dt="2022-04-13T12:18:27.271" v="0" actId="478"/>
        <pc:sldMkLst>
          <pc:docMk/>
          <pc:sldMk cId="1591175586" sldId="408"/>
        </pc:sldMkLst>
        <pc:picChg chg="del">
          <ac:chgData name="Italo Teotonio" userId="d1374ffdd24543fc" providerId="LiveId" clId="{CCEB9687-6FC3-4FEB-8E8B-D2C27BB5D93D}" dt="2022-04-13T12:18:27.271" v="0" actId="478"/>
          <ac:picMkLst>
            <pc:docMk/>
            <pc:sldMk cId="1591175586" sldId="408"/>
            <ac:picMk id="1026" creationId="{BA2471A1-913A-4D92-97B4-4268C6DE3E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Logotipo&#10;&#10;Descrição gerada automaticamente com confiança baixa">
            <a:extLst>
              <a:ext uri="{FF2B5EF4-FFF2-40B4-BE49-F238E27FC236}">
                <a16:creationId xmlns:a16="http://schemas.microsoft.com/office/drawing/2014/main" id="{6A939EA5-D16A-EFD6-192A-E0EE9F7B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13B6435-176B-4A5B-AF9A-F0489CCCB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Padrão do plano de fundo&#10;&#10;Descrição gerada automaticamente">
            <a:extLst>
              <a:ext uri="{FF2B5EF4-FFF2-40B4-BE49-F238E27FC236}">
                <a16:creationId xmlns:a16="http://schemas.microsoft.com/office/drawing/2014/main" id="{1C4C3DB3-B51E-45A5-EA2B-96117ED77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74"/>
          <a:stretch/>
        </p:blipFill>
        <p:spPr>
          <a:xfrm>
            <a:off x="0" y="0"/>
            <a:ext cx="12192000" cy="1688841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E4D5D62-98B8-32C3-A2A4-E3A8357B3C01}"/>
              </a:ext>
            </a:extLst>
          </p:cNvPr>
          <p:cNvSpPr/>
          <p:nvPr/>
        </p:nvSpPr>
        <p:spPr>
          <a:xfrm rot="16200000">
            <a:off x="3168207" y="410704"/>
            <a:ext cx="3088025" cy="394612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7928FB3-1B9D-84F9-E619-F28E2CC9A212}"/>
              </a:ext>
            </a:extLst>
          </p:cNvPr>
          <p:cNvSpPr/>
          <p:nvPr/>
        </p:nvSpPr>
        <p:spPr>
          <a:xfrm rot="16200000">
            <a:off x="7877959" y="-226909"/>
            <a:ext cx="3092961" cy="522628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CA39ABF-7BCE-BA24-D887-1A88B29A83D7}"/>
              </a:ext>
            </a:extLst>
          </p:cNvPr>
          <p:cNvSpPr/>
          <p:nvPr/>
        </p:nvSpPr>
        <p:spPr>
          <a:xfrm rot="16200000">
            <a:off x="8082752" y="2797052"/>
            <a:ext cx="2646778" cy="522628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Único Canto Recortado 19">
            <a:extLst>
              <a:ext uri="{FF2B5EF4-FFF2-40B4-BE49-F238E27FC236}">
                <a16:creationId xmlns:a16="http://schemas.microsoft.com/office/drawing/2014/main" id="{EB7D6C04-444D-A001-AA40-88BABD2C7927}"/>
              </a:ext>
            </a:extLst>
          </p:cNvPr>
          <p:cNvSpPr/>
          <p:nvPr/>
        </p:nvSpPr>
        <p:spPr>
          <a:xfrm>
            <a:off x="172716" y="948171"/>
            <a:ext cx="2393722" cy="1118197"/>
          </a:xfrm>
          <a:prstGeom prst="snip1Rect">
            <a:avLst/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Único Canto Recortado 20">
            <a:extLst>
              <a:ext uri="{FF2B5EF4-FFF2-40B4-BE49-F238E27FC236}">
                <a16:creationId xmlns:a16="http://schemas.microsoft.com/office/drawing/2014/main" id="{292349AF-4E34-1F7F-8A0F-DB8DEA883B8A}"/>
              </a:ext>
            </a:extLst>
          </p:cNvPr>
          <p:cNvSpPr/>
          <p:nvPr/>
        </p:nvSpPr>
        <p:spPr>
          <a:xfrm>
            <a:off x="172716" y="2159841"/>
            <a:ext cx="2393722" cy="1118197"/>
          </a:xfrm>
          <a:prstGeom prst="snip1Rect">
            <a:avLst/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E35FFCA7-9D43-F005-BB4F-ADA7A5B3B0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8" y="4666829"/>
            <a:ext cx="2066754" cy="2066754"/>
          </a:xfrm>
          <a:prstGeom prst="rect">
            <a:avLst/>
          </a:prstGeom>
        </p:spPr>
      </p:pic>
      <p:sp>
        <p:nvSpPr>
          <p:cNvPr id="25" name="Retângulo: Único Canto Recortado 24">
            <a:extLst>
              <a:ext uri="{FF2B5EF4-FFF2-40B4-BE49-F238E27FC236}">
                <a16:creationId xmlns:a16="http://schemas.microsoft.com/office/drawing/2014/main" id="{3DBFB94A-7D47-0CD7-73E7-B6B98E5E4800}"/>
              </a:ext>
            </a:extLst>
          </p:cNvPr>
          <p:cNvSpPr/>
          <p:nvPr/>
        </p:nvSpPr>
        <p:spPr>
          <a:xfrm>
            <a:off x="172716" y="3429000"/>
            <a:ext cx="2393722" cy="1118197"/>
          </a:xfrm>
          <a:prstGeom prst="snip1Rect">
            <a:avLst/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A8CE1-F6E6-64F6-BD31-1CFC294590F5}"/>
              </a:ext>
            </a:extLst>
          </p:cNvPr>
          <p:cNvSpPr txBox="1"/>
          <p:nvPr/>
        </p:nvSpPr>
        <p:spPr>
          <a:xfrm>
            <a:off x="264524" y="212476"/>
            <a:ext cx="403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Vendas</a:t>
            </a:r>
          </a:p>
        </p:txBody>
      </p:sp>
      <p:pic>
        <p:nvPicPr>
          <p:cNvPr id="32" name="Imagem 31" descr="Tela de computador com fundo azul&#10;&#10;Descrição gerada automaticamente com confiança média">
            <a:extLst>
              <a:ext uri="{FF2B5EF4-FFF2-40B4-BE49-F238E27FC236}">
                <a16:creationId xmlns:a16="http://schemas.microsoft.com/office/drawing/2014/main" id="{CB4590E3-D44A-3A2F-48E1-51313BAC2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92" y="867745"/>
            <a:ext cx="360000" cy="360000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6D7BE2C6-645E-D12F-B14B-339CBED44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42" y="4162935"/>
            <a:ext cx="360000" cy="384262"/>
          </a:xfrm>
          <a:prstGeom prst="rect">
            <a:avLst/>
          </a:prstGeom>
        </p:spPr>
      </p:pic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2EE8336F-861E-67FC-4371-25737A795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42" y="948876"/>
            <a:ext cx="360000" cy="3600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8407F46-9B1E-0A89-A782-9FA0134B3C6A}"/>
              </a:ext>
            </a:extLst>
          </p:cNvPr>
          <p:cNvSpPr/>
          <p:nvPr/>
        </p:nvSpPr>
        <p:spPr>
          <a:xfrm rot="16200000">
            <a:off x="3376541" y="3449420"/>
            <a:ext cx="2671351" cy="394612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BFA7CE2D-58B9-11A8-1156-FA7DC1F2B7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5" y="4187197"/>
            <a:ext cx="360000" cy="360000"/>
          </a:xfrm>
          <a:prstGeom prst="rect">
            <a:avLst/>
          </a:prstGeom>
        </p:spPr>
      </p:pic>
      <p:pic>
        <p:nvPicPr>
          <p:cNvPr id="3" name="Imagem 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A3B48E4C-8A4A-E3B0-4581-7AE059528D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8" y="2973010"/>
            <a:ext cx="288000" cy="28800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CF0A10E2-3F57-2BE6-4F9E-B7CB75B0ED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8" y="4242416"/>
            <a:ext cx="288000" cy="2880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54B95B0A-33A2-818F-BB91-D2BE6C2C06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8" y="1744085"/>
            <a:ext cx="288000" cy="2880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CC71B0B-0F40-4795-01A4-0855FA0C037D}"/>
              </a:ext>
            </a:extLst>
          </p:cNvPr>
          <p:cNvSpPr/>
          <p:nvPr/>
        </p:nvSpPr>
        <p:spPr>
          <a:xfrm>
            <a:off x="1" y="6987298"/>
            <a:ext cx="2044700" cy="901999"/>
          </a:xfrm>
          <a:prstGeom prst="rect">
            <a:avLst/>
          </a:prstGeom>
          <a:solidFill>
            <a:srgbClr val="4B3D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#4B3D74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1AE376B-01E7-2EB7-B3BF-B2CAA1DB0462}"/>
              </a:ext>
            </a:extLst>
          </p:cNvPr>
          <p:cNvSpPr/>
          <p:nvPr/>
        </p:nvSpPr>
        <p:spPr>
          <a:xfrm>
            <a:off x="2264879" y="7008962"/>
            <a:ext cx="2044700" cy="901999"/>
          </a:xfrm>
          <a:prstGeom prst="rect">
            <a:avLst/>
          </a:prstGeom>
          <a:solidFill>
            <a:srgbClr val="6F4F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#6F4FBE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782BBD3-0E46-00E1-49C4-189E5500F110}"/>
              </a:ext>
            </a:extLst>
          </p:cNvPr>
          <p:cNvSpPr/>
          <p:nvPr/>
        </p:nvSpPr>
        <p:spPr>
          <a:xfrm>
            <a:off x="4546942" y="6999998"/>
            <a:ext cx="2044700" cy="901999"/>
          </a:xfrm>
          <a:prstGeom prst="rect">
            <a:avLst/>
          </a:prstGeom>
          <a:solidFill>
            <a:srgbClr val="196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#196AD6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ACF453B-D4EC-3153-845B-DC6863F750A5}"/>
              </a:ext>
            </a:extLst>
          </p:cNvPr>
          <p:cNvSpPr/>
          <p:nvPr/>
        </p:nvSpPr>
        <p:spPr>
          <a:xfrm>
            <a:off x="6811296" y="7008962"/>
            <a:ext cx="2044700" cy="901999"/>
          </a:xfrm>
          <a:prstGeom prst="rect">
            <a:avLst/>
          </a:prstGeom>
          <a:solidFill>
            <a:srgbClr val="399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#399E86</a:t>
            </a:r>
          </a:p>
        </p:txBody>
      </p:sp>
    </p:spTree>
    <p:extLst>
      <p:ext uri="{BB962C8B-B14F-4D97-AF65-F5344CB8AC3E}">
        <p14:creationId xmlns:p14="http://schemas.microsoft.com/office/powerpoint/2010/main" val="331787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Matheus Bonotto</cp:lastModifiedBy>
  <cp:revision>29</cp:revision>
  <dcterms:created xsi:type="dcterms:W3CDTF">2022-02-02T21:26:44Z</dcterms:created>
  <dcterms:modified xsi:type="dcterms:W3CDTF">2023-12-12T00:28:06Z</dcterms:modified>
</cp:coreProperties>
</file>