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B77"/>
    <a:srgbClr val="750985"/>
    <a:srgbClr val="3049AD"/>
    <a:srgbClr val="118DFF"/>
    <a:srgbClr val="0D0D0D"/>
    <a:srgbClr val="000000"/>
    <a:srgbClr val="0F2D5D"/>
    <a:srgbClr val="FFFFFF"/>
    <a:srgbClr val="262626"/>
    <a:srgbClr val="111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83020D-21A6-482B-928C-F613CFE5942B}" v="8" dt="2023-08-01T21:47:40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lo Teotonio" userId="d1374ffdd24543fc" providerId="LiveId" clId="{C183020D-21A6-482B-928C-F613CFE5942B}"/>
    <pc:docChg chg="undo custSel delSld modSld">
      <pc:chgData name="Italo Teotonio" userId="d1374ffdd24543fc" providerId="LiveId" clId="{C183020D-21A6-482B-928C-F613CFE5942B}" dt="2023-08-02T00:50:56.037" v="58"/>
      <pc:docMkLst>
        <pc:docMk/>
      </pc:docMkLst>
      <pc:sldChg chg="del">
        <pc:chgData name="Italo Teotonio" userId="d1374ffdd24543fc" providerId="LiveId" clId="{C183020D-21A6-482B-928C-F613CFE5942B}" dt="2023-08-01T21:44:46.364" v="0" actId="47"/>
        <pc:sldMkLst>
          <pc:docMk/>
          <pc:sldMk cId="778551748" sldId="256"/>
        </pc:sldMkLst>
      </pc:sldChg>
      <pc:sldChg chg="del">
        <pc:chgData name="Italo Teotonio" userId="d1374ffdd24543fc" providerId="LiveId" clId="{C183020D-21A6-482B-928C-F613CFE5942B}" dt="2023-08-01T21:44:47.180" v="1" actId="47"/>
        <pc:sldMkLst>
          <pc:docMk/>
          <pc:sldMk cId="885444028" sldId="257"/>
        </pc:sldMkLst>
      </pc:sldChg>
      <pc:sldChg chg="del">
        <pc:chgData name="Italo Teotonio" userId="d1374ffdd24543fc" providerId="LiveId" clId="{C183020D-21A6-482B-928C-F613CFE5942B}" dt="2023-08-01T21:44:48.083" v="2" actId="47"/>
        <pc:sldMkLst>
          <pc:docMk/>
          <pc:sldMk cId="3785778851" sldId="258"/>
        </pc:sldMkLst>
      </pc:sldChg>
      <pc:sldChg chg="del">
        <pc:chgData name="Italo Teotonio" userId="d1374ffdd24543fc" providerId="LiveId" clId="{C183020D-21A6-482B-928C-F613CFE5942B}" dt="2023-08-01T21:44:57.171" v="4" actId="47"/>
        <pc:sldMkLst>
          <pc:docMk/>
          <pc:sldMk cId="3435573186" sldId="259"/>
        </pc:sldMkLst>
      </pc:sldChg>
      <pc:sldChg chg="addSp delSp modSp mod">
        <pc:chgData name="Italo Teotonio" userId="d1374ffdd24543fc" providerId="LiveId" clId="{C183020D-21A6-482B-928C-F613CFE5942B}" dt="2023-08-02T00:50:56.037" v="58"/>
        <pc:sldMkLst>
          <pc:docMk/>
          <pc:sldMk cId="1964812443" sldId="260"/>
        </pc:sldMkLst>
        <pc:spChg chg="add del mod">
          <ac:chgData name="Italo Teotonio" userId="d1374ffdd24543fc" providerId="LiveId" clId="{C183020D-21A6-482B-928C-F613CFE5942B}" dt="2023-08-01T21:48:31.003" v="57" actId="2085"/>
          <ac:spMkLst>
            <pc:docMk/>
            <pc:sldMk cId="1964812443" sldId="260"/>
            <ac:spMk id="3" creationId="{55BDE0C7-DB68-BDD8-D88A-E3E030E7F430}"/>
          </ac:spMkLst>
        </pc:spChg>
        <pc:spChg chg="add del mod">
          <ac:chgData name="Italo Teotonio" userId="d1374ffdd24543fc" providerId="LiveId" clId="{C183020D-21A6-482B-928C-F613CFE5942B}" dt="2023-08-01T21:48:31.003" v="57" actId="2085"/>
          <ac:spMkLst>
            <pc:docMk/>
            <pc:sldMk cId="1964812443" sldId="260"/>
            <ac:spMk id="9" creationId="{B9A2D041-8811-8C4E-EC58-B6C66A041CFE}"/>
          </ac:spMkLst>
        </pc:spChg>
        <pc:spChg chg="add del mod">
          <ac:chgData name="Italo Teotonio" userId="d1374ffdd24543fc" providerId="LiveId" clId="{C183020D-21A6-482B-928C-F613CFE5942B}" dt="2023-08-01T21:48:31.003" v="57" actId="2085"/>
          <ac:spMkLst>
            <pc:docMk/>
            <pc:sldMk cId="1964812443" sldId="260"/>
            <ac:spMk id="12" creationId="{485EE5E0-B5AE-1A20-4AA8-BA08CB9C7D10}"/>
          </ac:spMkLst>
        </pc:spChg>
        <pc:spChg chg="mod">
          <ac:chgData name="Italo Teotonio" userId="d1374ffdd24543fc" providerId="LiveId" clId="{C183020D-21A6-482B-928C-F613CFE5942B}" dt="2023-08-01T21:45:39.138" v="16" actId="207"/>
          <ac:spMkLst>
            <pc:docMk/>
            <pc:sldMk cId="1964812443" sldId="260"/>
            <ac:spMk id="14" creationId="{F37B2D07-5772-389F-415F-9B2301ED4F4E}"/>
          </ac:spMkLst>
        </pc:spChg>
        <pc:spChg chg="add del mod">
          <ac:chgData name="Italo Teotonio" userId="d1374ffdd24543fc" providerId="LiveId" clId="{C183020D-21A6-482B-928C-F613CFE5942B}" dt="2023-08-02T00:50:56.037" v="58"/>
          <ac:spMkLst>
            <pc:docMk/>
            <pc:sldMk cId="1964812443" sldId="260"/>
            <ac:spMk id="15" creationId="{77D0788C-E903-9A86-38EA-03A122719CA7}"/>
          </ac:spMkLst>
        </pc:spChg>
        <pc:spChg chg="add del mod">
          <ac:chgData name="Italo Teotonio" userId="d1374ffdd24543fc" providerId="LiveId" clId="{C183020D-21A6-482B-928C-F613CFE5942B}" dt="2023-08-01T21:48:31.003" v="57" actId="2085"/>
          <ac:spMkLst>
            <pc:docMk/>
            <pc:sldMk cId="1964812443" sldId="260"/>
            <ac:spMk id="20" creationId="{015668A0-EF85-D395-D064-14AFE9402C0C}"/>
          </ac:spMkLst>
        </pc:spChg>
        <pc:spChg chg="add del mod">
          <ac:chgData name="Italo Teotonio" userId="d1374ffdd24543fc" providerId="LiveId" clId="{C183020D-21A6-482B-928C-F613CFE5942B}" dt="2023-08-01T21:48:31.003" v="57" actId="2085"/>
          <ac:spMkLst>
            <pc:docMk/>
            <pc:sldMk cId="1964812443" sldId="260"/>
            <ac:spMk id="23" creationId="{DFF0203A-8B6F-15C8-3975-1C89F6896960}"/>
          </ac:spMkLst>
        </pc:spChg>
        <pc:spChg chg="add del mod">
          <ac:chgData name="Italo Teotonio" userId="d1374ffdd24543fc" providerId="LiveId" clId="{C183020D-21A6-482B-928C-F613CFE5942B}" dt="2023-08-01T21:48:31.003" v="57" actId="2085"/>
          <ac:spMkLst>
            <pc:docMk/>
            <pc:sldMk cId="1964812443" sldId="260"/>
            <ac:spMk id="24" creationId="{EBC57A41-569E-12EE-FB87-9254FD520A10}"/>
          </ac:spMkLst>
        </pc:spChg>
        <pc:picChg chg="add del mod">
          <ac:chgData name="Italo Teotonio" userId="d1374ffdd24543fc" providerId="LiveId" clId="{C183020D-21A6-482B-928C-F613CFE5942B}" dt="2023-08-01T21:48:22.898" v="56" actId="478"/>
          <ac:picMkLst>
            <pc:docMk/>
            <pc:sldMk cId="1964812443" sldId="260"/>
            <ac:picMk id="19" creationId="{ED731B82-DAF4-B10E-A23D-05DFD3872EAA}"/>
          </ac:picMkLst>
        </pc:picChg>
        <pc:picChg chg="del">
          <ac:chgData name="Italo Teotonio" userId="d1374ffdd24543fc" providerId="LiveId" clId="{C183020D-21A6-482B-928C-F613CFE5942B}" dt="2023-08-01T21:44:53.565" v="3" actId="478"/>
          <ac:picMkLst>
            <pc:docMk/>
            <pc:sldMk cId="1964812443" sldId="260"/>
            <ac:picMk id="21" creationId="{3CB9F0E0-BC72-BE56-A008-1E4C20D8C6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B78E4-0ECF-ABC5-04FF-7631D1041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6C4C95-F1CD-FA57-58F0-86227BDFF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250596-9C82-1610-B0AE-AA97528E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9277A2-3AEB-CA33-E6A9-4C1DC668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39C030-2420-8121-6C0F-0C085204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79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203CC-CFE3-BEB0-A540-8937D682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B458A6-7098-D9D1-C63F-8F46B1F8E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1683E4-9430-D9BD-DC6F-96939014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104717-4572-4C51-0687-36057EB5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93139D-34C8-AE0F-323C-A0162117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8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69E8F7-7423-8015-C928-2579CC99D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31DAB-58B6-7AE5-28DC-AA095908C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D90CF8-8EA2-BBA8-C820-400274F6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DB5FA-18A0-960A-E38F-FACDCF06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FBB78A-27C2-6633-788C-B3CF4052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58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68DFB-D948-E4A0-641F-E419C392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AAD48B-4F51-66EA-CE2D-BBF2A3F84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3F521-5FED-7765-3E6C-EAD878F9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7C9E5-6BC6-BAC2-6647-2C0A1880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632E27-199D-0E76-BA2B-67820F3F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06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44F3C-3132-4299-089C-83125D2C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055137-3B06-E2D2-A898-E11EF9B8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DCBB5A-6498-93AD-24A8-A5A5203A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B0D4A8-DB31-2CD2-0F55-12119CDB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FC200C-103A-CECB-CAF4-49B43F82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56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36E38-CD22-8C6C-CFF4-A9927E9B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2B10EB-A107-184E-1B14-AAB2167DC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E10EAE-9C5F-0A17-5BD2-233EF05A0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70A8AA-19DE-D616-083E-C8D96C78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59F624-1E3F-6982-DA29-21AB8A53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7B2489-8789-E8E3-3701-AA3DE49C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2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1B150-FF21-EC25-4D67-A907A90E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7C3D9A-66C4-FD99-B5AB-80019C77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A1F362-E08D-69E9-E0C5-61F3F55B4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3284C4-35BA-CC7C-CBE7-1801DAA8F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41DABC-1A7D-4945-E1B5-7CA835F4A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61B9E39-DE42-C7FA-97E7-12273063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1A0C05-BAE0-6C35-3E65-5E29B0F1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871AE0-70D4-74E0-CEC4-3F795268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00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1453E-A5BF-18DC-0A59-7E96DF05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0707B5-B0B2-E1A0-9AA4-778A94E1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FAC6E7-130E-2326-17AC-ED5EB2F4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4659B2-916D-6967-2DD3-2EF79E91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63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C7D24D-C410-AAB7-C407-AA9E89AA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3CE437-1F48-9C0D-23C1-3819A050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34DD44-EE6D-D9F0-3B9C-A2F47562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89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367EE-DFE7-5CC4-810A-0513E708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404F9B-F3C8-1BED-4579-8326B5CFC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679989-98BF-FF4F-2B3D-5BBFA914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DF3510-BFD8-90D9-75ED-4964735E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C7B50A-0AE0-66BB-69A5-1D38607A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740289-F435-614B-8F11-C7D28510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67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FA77E-1A09-BF99-107C-D4F5C4A2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9829AE-B6D5-C2F2-44F5-385944C8A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284F3C-1C97-266D-3090-D8EBBAC03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1D5FDD-90BA-3E9F-7F24-3B073703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2322F0-AE48-6487-01D9-94E51F13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D9AB50-C3F9-95B6-59AE-37DEFC91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22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57892C-15BA-745B-CCF4-8320EFAD6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CDE8E2-6DA8-2AA0-F275-878065480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98C231-3BB5-DB63-107F-7FF2BFBCC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4A0F-29B4-4BAE-988D-AF372006F67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384C6A-6652-E9FF-DAD6-087C862C4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23E32B-0E59-C594-1F09-F659E0025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10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E281331-6996-3A5A-BE5D-D123A2D1507A}"/>
              </a:ext>
            </a:extLst>
          </p:cNvPr>
          <p:cNvSpPr/>
          <p:nvPr/>
        </p:nvSpPr>
        <p:spPr>
          <a:xfrm>
            <a:off x="0" y="-22823"/>
            <a:ext cx="12192000" cy="7042748"/>
          </a:xfrm>
          <a:prstGeom prst="roundRect">
            <a:avLst>
              <a:gd name="adj" fmla="val 0"/>
            </a:avLst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4BE0BC4-47EA-F617-666D-67BBA3C301D0}"/>
              </a:ext>
            </a:extLst>
          </p:cNvPr>
          <p:cNvSpPr/>
          <p:nvPr/>
        </p:nvSpPr>
        <p:spPr>
          <a:xfrm>
            <a:off x="7143750" y="94324"/>
            <a:ext cx="4733929" cy="3014455"/>
          </a:xfrm>
          <a:prstGeom prst="roundRect">
            <a:avLst>
              <a:gd name="adj" fmla="val 2381"/>
            </a:avLst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D4AD438-F370-7CF1-D9D9-E62D7AA817B7}"/>
              </a:ext>
            </a:extLst>
          </p:cNvPr>
          <p:cNvSpPr/>
          <p:nvPr/>
        </p:nvSpPr>
        <p:spPr>
          <a:xfrm>
            <a:off x="7143750" y="3203103"/>
            <a:ext cx="4733929" cy="3569172"/>
          </a:xfrm>
          <a:prstGeom prst="roundRect">
            <a:avLst>
              <a:gd name="adj" fmla="val 2381"/>
            </a:avLst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B3EEE4B-676C-1363-3C62-58C874D0AF4D}"/>
              </a:ext>
            </a:extLst>
          </p:cNvPr>
          <p:cNvSpPr/>
          <p:nvPr/>
        </p:nvSpPr>
        <p:spPr>
          <a:xfrm>
            <a:off x="1533532" y="4783081"/>
            <a:ext cx="5495918" cy="1989194"/>
          </a:xfrm>
          <a:prstGeom prst="roundRect">
            <a:avLst>
              <a:gd name="adj" fmla="val 2381"/>
            </a:avLst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8F94A6D-D3F3-4250-B75A-7B84FDF3B9A4}"/>
              </a:ext>
            </a:extLst>
          </p:cNvPr>
          <p:cNvSpPr/>
          <p:nvPr/>
        </p:nvSpPr>
        <p:spPr>
          <a:xfrm>
            <a:off x="1533532" y="94323"/>
            <a:ext cx="2200276" cy="2595757"/>
          </a:xfrm>
          <a:prstGeom prst="roundRect">
            <a:avLst>
              <a:gd name="adj" fmla="val 2381"/>
            </a:avLst>
          </a:prstGeom>
          <a:solidFill>
            <a:srgbClr val="0F2D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6E14E01-169B-EB7E-D9B2-9F9F4C8CDF18}"/>
              </a:ext>
            </a:extLst>
          </p:cNvPr>
          <p:cNvSpPr/>
          <p:nvPr/>
        </p:nvSpPr>
        <p:spPr>
          <a:xfrm>
            <a:off x="1533532" y="2762650"/>
            <a:ext cx="5495918" cy="1947863"/>
          </a:xfrm>
          <a:prstGeom prst="roundRect">
            <a:avLst>
              <a:gd name="adj" fmla="val 2381"/>
            </a:avLst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37B2D07-5772-389F-415F-9B2301ED4F4E}"/>
              </a:ext>
            </a:extLst>
          </p:cNvPr>
          <p:cNvSpPr/>
          <p:nvPr/>
        </p:nvSpPr>
        <p:spPr>
          <a:xfrm>
            <a:off x="3829050" y="94324"/>
            <a:ext cx="3200400" cy="2595758"/>
          </a:xfrm>
          <a:prstGeom prst="roundRect">
            <a:avLst>
              <a:gd name="adj" fmla="val 2381"/>
            </a:avLst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130FD1B-96BC-0AA1-EF47-72ADFFF7A6FD}"/>
              </a:ext>
            </a:extLst>
          </p:cNvPr>
          <p:cNvSpPr/>
          <p:nvPr/>
        </p:nvSpPr>
        <p:spPr>
          <a:xfrm>
            <a:off x="-111246" y="-89722"/>
            <a:ext cx="1549535" cy="7206514"/>
          </a:xfrm>
          <a:prstGeom prst="roundRect">
            <a:avLst>
              <a:gd name="adj" fmla="val 6029"/>
            </a:avLst>
          </a:prstGeom>
          <a:solidFill>
            <a:srgbClr val="FFFF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A7864EE-B074-6364-71E5-ED4CA51CFD1F}"/>
              </a:ext>
            </a:extLst>
          </p:cNvPr>
          <p:cNvGrpSpPr/>
          <p:nvPr/>
        </p:nvGrpSpPr>
        <p:grpSpPr>
          <a:xfrm>
            <a:off x="63799" y="94323"/>
            <a:ext cx="1224951" cy="954107"/>
            <a:chOff x="89677" y="221660"/>
            <a:chExt cx="1224951" cy="954107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AB912B1F-DE9A-26B6-EF4B-EEC1C4FA801A}"/>
                </a:ext>
              </a:extLst>
            </p:cNvPr>
            <p:cNvSpPr txBox="1"/>
            <p:nvPr/>
          </p:nvSpPr>
          <p:spPr>
            <a:xfrm>
              <a:off x="89677" y="221660"/>
              <a:ext cx="1224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Dashboard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7F6B7BE-6667-185D-F9F4-E4813C8A9710}"/>
                </a:ext>
              </a:extLst>
            </p:cNvPr>
            <p:cNvSpPr txBox="1"/>
            <p:nvPr/>
          </p:nvSpPr>
          <p:spPr>
            <a:xfrm>
              <a:off x="89677" y="406326"/>
              <a:ext cx="1224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dirty="0">
                  <a:solidFill>
                    <a:schemeClr val="bg1"/>
                  </a:solidFill>
                </a:rPr>
                <a:t>SAC</a:t>
              </a:r>
            </a:p>
          </p:txBody>
        </p:sp>
      </p:grp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8C370D62-D29A-0022-1DC5-452F553D1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5" y="5584392"/>
            <a:ext cx="1053889" cy="1053889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2FB49574-E2F2-3583-5013-DA2E3124A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543" y="5740567"/>
            <a:ext cx="897714" cy="897714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5BDE0C7-DB68-BDD8-D88A-E3E030E7F430}"/>
              </a:ext>
            </a:extLst>
          </p:cNvPr>
          <p:cNvSpPr/>
          <p:nvPr/>
        </p:nvSpPr>
        <p:spPr>
          <a:xfrm>
            <a:off x="0" y="7216483"/>
            <a:ext cx="1320808" cy="593914"/>
          </a:xfrm>
          <a:prstGeom prst="roundRect">
            <a:avLst>
              <a:gd name="adj" fmla="val 2381"/>
            </a:avLst>
          </a:prstGeom>
          <a:solidFill>
            <a:srgbClr val="0F2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0F2D5D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A2D041-8811-8C4E-EC58-B6C66A041CFE}"/>
              </a:ext>
            </a:extLst>
          </p:cNvPr>
          <p:cNvSpPr/>
          <p:nvPr/>
        </p:nvSpPr>
        <p:spPr>
          <a:xfrm>
            <a:off x="1792072" y="7216483"/>
            <a:ext cx="1320808" cy="593914"/>
          </a:xfrm>
          <a:prstGeom prst="roundRect">
            <a:avLst>
              <a:gd name="adj" fmla="val 238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#000000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85EE5E0-B5AE-1A20-4AA8-BA08CB9C7D10}"/>
              </a:ext>
            </a:extLst>
          </p:cNvPr>
          <p:cNvSpPr/>
          <p:nvPr/>
        </p:nvSpPr>
        <p:spPr>
          <a:xfrm>
            <a:off x="3584144" y="7216483"/>
            <a:ext cx="1320808" cy="593914"/>
          </a:xfrm>
          <a:prstGeom prst="roundRect">
            <a:avLst>
              <a:gd name="adj" fmla="val 2381"/>
            </a:avLst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#0D0D0D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7D0788C-E903-9A86-38EA-03A122719CA7}"/>
              </a:ext>
            </a:extLst>
          </p:cNvPr>
          <p:cNvSpPr/>
          <p:nvPr/>
        </p:nvSpPr>
        <p:spPr>
          <a:xfrm>
            <a:off x="5376216" y="7216483"/>
            <a:ext cx="1320808" cy="593914"/>
          </a:xfrm>
          <a:prstGeom prst="roundRect">
            <a:avLst>
              <a:gd name="adj" fmla="val 2381"/>
            </a:avLst>
          </a:prstGeom>
          <a:solidFill>
            <a:srgbClr val="118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#118DFF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15668A0-EF85-D395-D064-14AFE9402C0C}"/>
              </a:ext>
            </a:extLst>
          </p:cNvPr>
          <p:cNvSpPr/>
          <p:nvPr/>
        </p:nvSpPr>
        <p:spPr>
          <a:xfrm>
            <a:off x="7168288" y="7216483"/>
            <a:ext cx="1320808" cy="593914"/>
          </a:xfrm>
          <a:prstGeom prst="roundRect">
            <a:avLst>
              <a:gd name="adj" fmla="val 2381"/>
            </a:avLst>
          </a:prstGeom>
          <a:solidFill>
            <a:srgbClr val="3049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#3049AD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FF0203A-8B6F-15C8-3975-1C89F6896960}"/>
              </a:ext>
            </a:extLst>
          </p:cNvPr>
          <p:cNvSpPr/>
          <p:nvPr/>
        </p:nvSpPr>
        <p:spPr>
          <a:xfrm>
            <a:off x="8960360" y="7216483"/>
            <a:ext cx="1320808" cy="593914"/>
          </a:xfrm>
          <a:prstGeom prst="roundRect">
            <a:avLst>
              <a:gd name="adj" fmla="val 2381"/>
            </a:avLst>
          </a:prstGeom>
          <a:solidFill>
            <a:srgbClr val="7509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#750985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BC57A41-569E-12EE-FB87-9254FD520A10}"/>
              </a:ext>
            </a:extLst>
          </p:cNvPr>
          <p:cNvSpPr/>
          <p:nvPr/>
        </p:nvSpPr>
        <p:spPr>
          <a:xfrm>
            <a:off x="10752432" y="7216483"/>
            <a:ext cx="1320808" cy="593914"/>
          </a:xfrm>
          <a:prstGeom prst="roundRect">
            <a:avLst>
              <a:gd name="adj" fmla="val 2381"/>
            </a:avLst>
          </a:prstGeom>
          <a:solidFill>
            <a:srgbClr val="0F6B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#0F6B77</a:t>
            </a:r>
          </a:p>
        </p:txBody>
      </p:sp>
    </p:spTree>
    <p:extLst>
      <p:ext uri="{BB962C8B-B14F-4D97-AF65-F5344CB8AC3E}">
        <p14:creationId xmlns:p14="http://schemas.microsoft.com/office/powerpoint/2010/main" val="1964812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5874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Italo Teotonio</cp:lastModifiedBy>
  <cp:revision>5</cp:revision>
  <dcterms:created xsi:type="dcterms:W3CDTF">2023-07-27T17:23:00Z</dcterms:created>
  <dcterms:modified xsi:type="dcterms:W3CDTF">2023-08-02T00:51:06Z</dcterms:modified>
</cp:coreProperties>
</file>