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  <p:sldId id="383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D3C"/>
    <a:srgbClr val="2C8AFA"/>
    <a:srgbClr val="000000"/>
    <a:srgbClr val="D550A4"/>
    <a:srgbClr val="4ECACE"/>
    <a:srgbClr val="750985"/>
    <a:srgbClr val="0EAEB1"/>
    <a:srgbClr val="FFFFFF"/>
    <a:srgbClr val="18CDCF"/>
    <a:srgbClr val="1119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1CBF2-69F4-4F7E-9985-20BA2ED35362}" v="5" dt="2023-08-04T12:19:47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lo Teotonio" userId="d1374ffdd24543fc" providerId="LiveId" clId="{C183020D-21A6-482B-928C-F613CFE5942B}"/>
    <pc:docChg chg="undo custSel delSld modSld">
      <pc:chgData name="Italo Teotonio" userId="d1374ffdd24543fc" providerId="LiveId" clId="{C183020D-21A6-482B-928C-F613CFE5942B}" dt="2023-08-02T00:50:56.037" v="58"/>
      <pc:docMkLst>
        <pc:docMk/>
      </pc:docMkLst>
      <pc:sldChg chg="del">
        <pc:chgData name="Italo Teotonio" userId="d1374ffdd24543fc" providerId="LiveId" clId="{C183020D-21A6-482B-928C-F613CFE5942B}" dt="2023-08-01T21:44:46.364" v="0" actId="47"/>
        <pc:sldMkLst>
          <pc:docMk/>
          <pc:sldMk cId="778551748" sldId="256"/>
        </pc:sldMkLst>
      </pc:sldChg>
      <pc:sldChg chg="del">
        <pc:chgData name="Italo Teotonio" userId="d1374ffdd24543fc" providerId="LiveId" clId="{C183020D-21A6-482B-928C-F613CFE5942B}" dt="2023-08-01T21:44:47.180" v="1" actId="47"/>
        <pc:sldMkLst>
          <pc:docMk/>
          <pc:sldMk cId="885444028" sldId="257"/>
        </pc:sldMkLst>
      </pc:sldChg>
      <pc:sldChg chg="del">
        <pc:chgData name="Italo Teotonio" userId="d1374ffdd24543fc" providerId="LiveId" clId="{C183020D-21A6-482B-928C-F613CFE5942B}" dt="2023-08-01T21:44:48.083" v="2" actId="47"/>
        <pc:sldMkLst>
          <pc:docMk/>
          <pc:sldMk cId="3785778851" sldId="258"/>
        </pc:sldMkLst>
      </pc:sldChg>
      <pc:sldChg chg="del">
        <pc:chgData name="Italo Teotonio" userId="d1374ffdd24543fc" providerId="LiveId" clId="{C183020D-21A6-482B-928C-F613CFE5942B}" dt="2023-08-01T21:44:57.171" v="4" actId="47"/>
        <pc:sldMkLst>
          <pc:docMk/>
          <pc:sldMk cId="3435573186" sldId="259"/>
        </pc:sldMkLst>
      </pc:sldChg>
      <pc:sldChg chg="addSp delSp modSp mod">
        <pc:chgData name="Italo Teotonio" userId="d1374ffdd24543fc" providerId="LiveId" clId="{C183020D-21A6-482B-928C-F613CFE5942B}" dt="2023-08-02T00:50:56.037" v="58"/>
        <pc:sldMkLst>
          <pc:docMk/>
          <pc:sldMk cId="1964812443" sldId="260"/>
        </pc:sldMkLst>
        <pc:spChg chg="add del mod">
          <ac:chgData name="Italo Teotonio" userId="d1374ffdd24543fc" providerId="LiveId" clId="{C183020D-21A6-482B-928C-F613CFE5942B}" dt="2023-08-01T21:48:31.003" v="57" actId="2085"/>
          <ac:spMkLst>
            <pc:docMk/>
            <pc:sldMk cId="1964812443" sldId="260"/>
            <ac:spMk id="3" creationId="{55BDE0C7-DB68-BDD8-D88A-E3E030E7F430}"/>
          </ac:spMkLst>
        </pc:spChg>
        <pc:spChg chg="add del mod">
          <ac:chgData name="Italo Teotonio" userId="d1374ffdd24543fc" providerId="LiveId" clId="{C183020D-21A6-482B-928C-F613CFE5942B}" dt="2023-08-01T21:48:31.003" v="57" actId="2085"/>
          <ac:spMkLst>
            <pc:docMk/>
            <pc:sldMk cId="1964812443" sldId="260"/>
            <ac:spMk id="9" creationId="{B9A2D041-8811-8C4E-EC58-B6C66A041CFE}"/>
          </ac:spMkLst>
        </pc:spChg>
        <pc:spChg chg="add del mod">
          <ac:chgData name="Italo Teotonio" userId="d1374ffdd24543fc" providerId="LiveId" clId="{C183020D-21A6-482B-928C-F613CFE5942B}" dt="2023-08-01T21:48:31.003" v="57" actId="2085"/>
          <ac:spMkLst>
            <pc:docMk/>
            <pc:sldMk cId="1964812443" sldId="260"/>
            <ac:spMk id="12" creationId="{485EE5E0-B5AE-1A20-4AA8-BA08CB9C7D10}"/>
          </ac:spMkLst>
        </pc:spChg>
        <pc:spChg chg="mod">
          <ac:chgData name="Italo Teotonio" userId="d1374ffdd24543fc" providerId="LiveId" clId="{C183020D-21A6-482B-928C-F613CFE5942B}" dt="2023-08-01T21:45:39.138" v="16" actId="207"/>
          <ac:spMkLst>
            <pc:docMk/>
            <pc:sldMk cId="1964812443" sldId="260"/>
            <ac:spMk id="14" creationId="{F37B2D07-5772-389F-415F-9B2301ED4F4E}"/>
          </ac:spMkLst>
        </pc:spChg>
        <pc:spChg chg="add del mod">
          <ac:chgData name="Italo Teotonio" userId="d1374ffdd24543fc" providerId="LiveId" clId="{C183020D-21A6-482B-928C-F613CFE5942B}" dt="2023-08-02T00:50:56.037" v="58"/>
          <ac:spMkLst>
            <pc:docMk/>
            <pc:sldMk cId="1964812443" sldId="260"/>
            <ac:spMk id="15" creationId="{77D0788C-E903-9A86-38EA-03A122719CA7}"/>
          </ac:spMkLst>
        </pc:spChg>
        <pc:spChg chg="add del mod">
          <ac:chgData name="Italo Teotonio" userId="d1374ffdd24543fc" providerId="LiveId" clId="{C183020D-21A6-482B-928C-F613CFE5942B}" dt="2023-08-01T21:48:31.003" v="57" actId="2085"/>
          <ac:spMkLst>
            <pc:docMk/>
            <pc:sldMk cId="1964812443" sldId="260"/>
            <ac:spMk id="20" creationId="{015668A0-EF85-D395-D064-14AFE9402C0C}"/>
          </ac:spMkLst>
        </pc:spChg>
        <pc:spChg chg="add del mod">
          <ac:chgData name="Italo Teotonio" userId="d1374ffdd24543fc" providerId="LiveId" clId="{C183020D-21A6-482B-928C-F613CFE5942B}" dt="2023-08-01T21:48:31.003" v="57" actId="2085"/>
          <ac:spMkLst>
            <pc:docMk/>
            <pc:sldMk cId="1964812443" sldId="260"/>
            <ac:spMk id="23" creationId="{DFF0203A-8B6F-15C8-3975-1C89F6896960}"/>
          </ac:spMkLst>
        </pc:spChg>
        <pc:spChg chg="add del mod">
          <ac:chgData name="Italo Teotonio" userId="d1374ffdd24543fc" providerId="LiveId" clId="{C183020D-21A6-482B-928C-F613CFE5942B}" dt="2023-08-01T21:48:31.003" v="57" actId="2085"/>
          <ac:spMkLst>
            <pc:docMk/>
            <pc:sldMk cId="1964812443" sldId="260"/>
            <ac:spMk id="24" creationId="{EBC57A41-569E-12EE-FB87-9254FD520A10}"/>
          </ac:spMkLst>
        </pc:spChg>
        <pc:picChg chg="add del mod">
          <ac:chgData name="Italo Teotonio" userId="d1374ffdd24543fc" providerId="LiveId" clId="{C183020D-21A6-482B-928C-F613CFE5942B}" dt="2023-08-01T21:48:22.898" v="56" actId="478"/>
          <ac:picMkLst>
            <pc:docMk/>
            <pc:sldMk cId="1964812443" sldId="260"/>
            <ac:picMk id="19" creationId="{ED731B82-DAF4-B10E-A23D-05DFD3872EAA}"/>
          </ac:picMkLst>
        </pc:picChg>
        <pc:picChg chg="del">
          <ac:chgData name="Italo Teotonio" userId="d1374ffdd24543fc" providerId="LiveId" clId="{C183020D-21A6-482B-928C-F613CFE5942B}" dt="2023-08-01T21:44:53.565" v="3" actId="478"/>
          <ac:picMkLst>
            <pc:docMk/>
            <pc:sldMk cId="1964812443" sldId="260"/>
            <ac:picMk id="21" creationId="{3CB9F0E0-BC72-BE56-A008-1E4C20D8C60E}"/>
          </ac:picMkLst>
        </pc:picChg>
      </pc:sldChg>
    </pc:docChg>
  </pc:docChgLst>
  <pc:docChgLst>
    <pc:chgData name="Italo Teotonio" userId="d1374ffdd24543fc" providerId="LiveId" clId="{71583DFF-513A-4D43-8F37-63154C2875CF}"/>
    <pc:docChg chg="undo redo custSel addSld delSld modSld sldOrd">
      <pc:chgData name="Italo Teotonio" userId="d1374ffdd24543fc" providerId="LiveId" clId="{71583DFF-513A-4D43-8F37-63154C2875CF}" dt="2023-08-04T01:20:04.191" v="425"/>
      <pc:docMkLst>
        <pc:docMk/>
      </pc:docMkLst>
      <pc:sldChg chg="del">
        <pc:chgData name="Italo Teotonio" userId="d1374ffdd24543fc" providerId="LiveId" clId="{71583DFF-513A-4D43-8F37-63154C2875CF}" dt="2023-08-04T01:19:34.080" v="420" actId="47"/>
        <pc:sldMkLst>
          <pc:docMk/>
          <pc:sldMk cId="1964812443" sldId="260"/>
        </pc:sldMkLst>
      </pc:sldChg>
      <pc:sldChg chg="addSp delSp modSp add del mod">
        <pc:chgData name="Italo Teotonio" userId="d1374ffdd24543fc" providerId="LiveId" clId="{71583DFF-513A-4D43-8F37-63154C2875CF}" dt="2023-08-04T01:19:46.208" v="423" actId="47"/>
        <pc:sldMkLst>
          <pc:docMk/>
          <pc:sldMk cId="463711647" sldId="261"/>
        </pc:sldMkLst>
        <pc:spChg chg="mod">
          <ac:chgData name="Italo Teotonio" userId="d1374ffdd24543fc" providerId="LiveId" clId="{71583DFF-513A-4D43-8F37-63154C2875CF}" dt="2023-08-03T00:32:17.940" v="84" actId="1076"/>
          <ac:spMkLst>
            <pc:docMk/>
            <pc:sldMk cId="463711647" sldId="261"/>
            <ac:spMk id="2" creationId="{6130FD1B-96BC-0AA1-EF47-72ADFFF7A6FD}"/>
          </ac:spMkLst>
        </pc:spChg>
        <pc:spChg chg="mod">
          <ac:chgData name="Italo Teotonio" userId="d1374ffdd24543fc" providerId="LiveId" clId="{71583DFF-513A-4D43-8F37-63154C2875CF}" dt="2023-08-03T00:34:42.819" v="95"/>
          <ac:spMkLst>
            <pc:docMk/>
            <pc:sldMk cId="463711647" sldId="261"/>
            <ac:spMk id="3" creationId="{55BDE0C7-DB68-BDD8-D88A-E3E030E7F430}"/>
          </ac:spMkLst>
        </pc:spChg>
        <pc:spChg chg="del">
          <ac:chgData name="Italo Teotonio" userId="d1374ffdd24543fc" providerId="LiveId" clId="{71583DFF-513A-4D43-8F37-63154C2875CF}" dt="2023-08-03T00:14:03.674" v="1" actId="478"/>
          <ac:spMkLst>
            <pc:docMk/>
            <pc:sldMk cId="463711647" sldId="261"/>
            <ac:spMk id="7" creationId="{24BE0BC4-47EA-F617-666D-67BBA3C301D0}"/>
          </ac:spMkLst>
        </pc:spChg>
        <pc:spChg chg="del">
          <ac:chgData name="Italo Teotonio" userId="d1374ffdd24543fc" providerId="LiveId" clId="{71583DFF-513A-4D43-8F37-63154C2875CF}" dt="2023-08-03T00:14:03.674" v="1" actId="478"/>
          <ac:spMkLst>
            <pc:docMk/>
            <pc:sldMk cId="463711647" sldId="261"/>
            <ac:spMk id="8" creationId="{ED4AD438-F370-7CF1-D9D9-E62D7AA817B7}"/>
          </ac:spMkLst>
        </pc:spChg>
        <pc:spChg chg="del">
          <ac:chgData name="Italo Teotonio" userId="d1374ffdd24543fc" providerId="LiveId" clId="{71583DFF-513A-4D43-8F37-63154C2875CF}" dt="2023-08-03T00:14:03.674" v="1" actId="478"/>
          <ac:spMkLst>
            <pc:docMk/>
            <pc:sldMk cId="463711647" sldId="261"/>
            <ac:spMk id="10" creationId="{6B3EEE4B-676C-1363-3C62-58C874D0AF4D}"/>
          </ac:spMkLst>
        </pc:spChg>
        <pc:spChg chg="del">
          <ac:chgData name="Italo Teotonio" userId="d1374ffdd24543fc" providerId="LiveId" clId="{71583DFF-513A-4D43-8F37-63154C2875CF}" dt="2023-08-03T00:14:03.674" v="1" actId="478"/>
          <ac:spMkLst>
            <pc:docMk/>
            <pc:sldMk cId="463711647" sldId="261"/>
            <ac:spMk id="11" creationId="{78F94A6D-D3F3-4250-B75A-7B84FDF3B9A4}"/>
          </ac:spMkLst>
        </pc:spChg>
        <pc:spChg chg="del">
          <ac:chgData name="Italo Teotonio" userId="d1374ffdd24543fc" providerId="LiveId" clId="{71583DFF-513A-4D43-8F37-63154C2875CF}" dt="2023-08-03T00:14:03.674" v="1" actId="478"/>
          <ac:spMkLst>
            <pc:docMk/>
            <pc:sldMk cId="463711647" sldId="261"/>
            <ac:spMk id="13" creationId="{36E14E01-169B-EB7E-D9B2-9F9F4C8CDF18}"/>
          </ac:spMkLst>
        </pc:spChg>
        <pc:spChg chg="del">
          <ac:chgData name="Italo Teotonio" userId="d1374ffdd24543fc" providerId="LiveId" clId="{71583DFF-513A-4D43-8F37-63154C2875CF}" dt="2023-08-03T00:14:03.674" v="1" actId="478"/>
          <ac:spMkLst>
            <pc:docMk/>
            <pc:sldMk cId="463711647" sldId="261"/>
            <ac:spMk id="14" creationId="{F37B2D07-5772-389F-415F-9B2301ED4F4E}"/>
          </ac:spMkLst>
        </pc:spChg>
        <pc:spChg chg="add mod">
          <ac:chgData name="Italo Teotonio" userId="d1374ffdd24543fc" providerId="LiveId" clId="{71583DFF-513A-4D43-8F37-63154C2875CF}" dt="2023-08-03T00:15:56.223" v="17" actId="1076"/>
          <ac:spMkLst>
            <pc:docMk/>
            <pc:sldMk cId="463711647" sldId="261"/>
            <ac:spMk id="21" creationId="{EE545068-6BB7-56E6-36BA-8E3168C1139B}"/>
          </ac:spMkLst>
        </pc:spChg>
        <pc:spChg chg="del">
          <ac:chgData name="Italo Teotonio" userId="d1374ffdd24543fc" providerId="LiveId" clId="{71583DFF-513A-4D43-8F37-63154C2875CF}" dt="2023-08-03T00:14:03.674" v="1" actId="478"/>
          <ac:spMkLst>
            <pc:docMk/>
            <pc:sldMk cId="463711647" sldId="261"/>
            <ac:spMk id="22" creationId="{EE281331-6996-3A5A-BE5D-D123A2D1507A}"/>
          </ac:spMkLst>
        </pc:spChg>
        <pc:spChg chg="add mod">
          <ac:chgData name="Italo Teotonio" userId="d1374ffdd24543fc" providerId="LiveId" clId="{71583DFF-513A-4D43-8F37-63154C2875CF}" dt="2023-08-03T00:15:44.777" v="16" actId="14100"/>
          <ac:spMkLst>
            <pc:docMk/>
            <pc:sldMk cId="463711647" sldId="261"/>
            <ac:spMk id="25" creationId="{22FBA0FF-B8A6-622B-75DD-2A2362D7A381}"/>
          </ac:spMkLst>
        </pc:spChg>
        <pc:spChg chg="add mod">
          <ac:chgData name="Italo Teotonio" userId="d1374ffdd24543fc" providerId="LiveId" clId="{71583DFF-513A-4D43-8F37-63154C2875CF}" dt="2023-08-03T00:27:18.952" v="74" actId="108"/>
          <ac:spMkLst>
            <pc:docMk/>
            <pc:sldMk cId="463711647" sldId="261"/>
            <ac:spMk id="28" creationId="{4C3541A5-7FE1-3587-164C-66075F37A962}"/>
          </ac:spMkLst>
        </pc:spChg>
        <pc:spChg chg="add del mod">
          <ac:chgData name="Italo Teotonio" userId="d1374ffdd24543fc" providerId="LiveId" clId="{71583DFF-513A-4D43-8F37-63154C2875CF}" dt="2023-08-03T00:25:52.250" v="48" actId="478"/>
          <ac:spMkLst>
            <pc:docMk/>
            <pc:sldMk cId="463711647" sldId="261"/>
            <ac:spMk id="29" creationId="{D3BAADFF-A61D-AA0A-E2D5-9F3E9839156B}"/>
          </ac:spMkLst>
        </pc:spChg>
        <pc:spChg chg="add del mod">
          <ac:chgData name="Italo Teotonio" userId="d1374ffdd24543fc" providerId="LiveId" clId="{71583DFF-513A-4D43-8F37-63154C2875CF}" dt="2023-08-03T00:25:54.100" v="50" actId="478"/>
          <ac:spMkLst>
            <pc:docMk/>
            <pc:sldMk cId="463711647" sldId="261"/>
            <ac:spMk id="30" creationId="{46E6BA42-22B1-4445-E566-BB424887D6C7}"/>
          </ac:spMkLst>
        </pc:spChg>
        <pc:spChg chg="add del mod">
          <ac:chgData name="Italo Teotonio" userId="d1374ffdd24543fc" providerId="LiveId" clId="{71583DFF-513A-4D43-8F37-63154C2875CF}" dt="2023-08-03T00:25:18.460" v="42"/>
          <ac:spMkLst>
            <pc:docMk/>
            <pc:sldMk cId="463711647" sldId="261"/>
            <ac:spMk id="31" creationId="{E0973229-03B6-7577-C043-911652387264}"/>
          </ac:spMkLst>
        </pc:spChg>
        <pc:spChg chg="add mod">
          <ac:chgData name="Italo Teotonio" userId="d1374ffdd24543fc" providerId="LiveId" clId="{71583DFF-513A-4D43-8F37-63154C2875CF}" dt="2023-08-03T00:30:05.911" v="77" actId="14100"/>
          <ac:spMkLst>
            <pc:docMk/>
            <pc:sldMk cId="463711647" sldId="261"/>
            <ac:spMk id="32" creationId="{19893DF9-1D3C-D07C-55FE-19C77F05731F}"/>
          </ac:spMkLst>
        </pc:spChg>
        <pc:spChg chg="add mod">
          <ac:chgData name="Italo Teotonio" userId="d1374ffdd24543fc" providerId="LiveId" clId="{71583DFF-513A-4D43-8F37-63154C2875CF}" dt="2023-08-03T00:27:14.311" v="73" actId="207"/>
          <ac:spMkLst>
            <pc:docMk/>
            <pc:sldMk cId="463711647" sldId="261"/>
            <ac:spMk id="33" creationId="{9698D21C-E588-F006-D6F8-7F06598A2B74}"/>
          </ac:spMkLst>
        </pc:spChg>
        <pc:grpChg chg="del">
          <ac:chgData name="Italo Teotonio" userId="d1374ffdd24543fc" providerId="LiveId" clId="{71583DFF-513A-4D43-8F37-63154C2875CF}" dt="2023-08-03T00:14:03.674" v="1" actId="478"/>
          <ac:grpSpMkLst>
            <pc:docMk/>
            <pc:sldMk cId="463711647" sldId="261"/>
            <ac:grpSpMk id="6" creationId="{DA7864EE-B074-6364-71E5-ED4CA51CFD1F}"/>
          </ac:grpSpMkLst>
        </pc:grpChg>
        <pc:picChg chg="del">
          <ac:chgData name="Italo Teotonio" userId="d1374ffdd24543fc" providerId="LiveId" clId="{71583DFF-513A-4D43-8F37-63154C2875CF}" dt="2023-08-03T00:14:03.674" v="1" actId="478"/>
          <ac:picMkLst>
            <pc:docMk/>
            <pc:sldMk cId="463711647" sldId="261"/>
            <ac:picMk id="16" creationId="{8C370D62-D29A-0022-1DC5-452F553D1417}"/>
          </ac:picMkLst>
        </pc:picChg>
        <pc:picChg chg="del">
          <ac:chgData name="Italo Teotonio" userId="d1374ffdd24543fc" providerId="LiveId" clId="{71583DFF-513A-4D43-8F37-63154C2875CF}" dt="2023-08-03T00:14:03.674" v="1" actId="478"/>
          <ac:picMkLst>
            <pc:docMk/>
            <pc:sldMk cId="463711647" sldId="261"/>
            <ac:picMk id="18" creationId="{2FB49574-E2F2-3583-5013-DA2E3124AE65}"/>
          </ac:picMkLst>
        </pc:picChg>
        <pc:picChg chg="add mod">
          <ac:chgData name="Italo Teotonio" userId="d1374ffdd24543fc" providerId="LiveId" clId="{71583DFF-513A-4D43-8F37-63154C2875CF}" dt="2023-08-03T00:14:29.169" v="2" actId="931"/>
          <ac:picMkLst>
            <pc:docMk/>
            <pc:sldMk cId="463711647" sldId="261"/>
            <ac:picMk id="19" creationId="{6DD6F770-E48B-73D1-3BE3-FDCB201E01C4}"/>
          </ac:picMkLst>
        </pc:picChg>
        <pc:picChg chg="add mod">
          <ac:chgData name="Italo Teotonio" userId="d1374ffdd24543fc" providerId="LiveId" clId="{71583DFF-513A-4D43-8F37-63154C2875CF}" dt="2023-08-03T00:24:43.692" v="27" actId="931"/>
          <ac:picMkLst>
            <pc:docMk/>
            <pc:sldMk cId="463711647" sldId="261"/>
            <ac:picMk id="27" creationId="{30D34100-3CDE-070A-A4F0-CD1FBD6D2261}"/>
          </ac:picMkLst>
        </pc:picChg>
        <pc:picChg chg="add del mod">
          <ac:chgData name="Italo Teotonio" userId="d1374ffdd24543fc" providerId="LiveId" clId="{71583DFF-513A-4D43-8F37-63154C2875CF}" dt="2023-08-03T00:32:23.700" v="88" actId="478"/>
          <ac:picMkLst>
            <pc:docMk/>
            <pc:sldMk cId="463711647" sldId="261"/>
            <ac:picMk id="35" creationId="{CE6194D4-A0B8-8D6B-2E7F-FEA6EC8C0DBF}"/>
          </ac:picMkLst>
        </pc:picChg>
        <pc:picChg chg="add mod">
          <ac:chgData name="Italo Teotonio" userId="d1374ffdd24543fc" providerId="LiveId" clId="{71583DFF-513A-4D43-8F37-63154C2875CF}" dt="2023-08-03T00:32:47.447" v="90" actId="1076"/>
          <ac:picMkLst>
            <pc:docMk/>
            <pc:sldMk cId="463711647" sldId="261"/>
            <ac:picMk id="37" creationId="{9CB69F2A-4009-BDA2-D9F9-FCA85733BA30}"/>
          </ac:picMkLst>
        </pc:picChg>
      </pc:sldChg>
      <pc:sldChg chg="delSp modSp add del mod">
        <pc:chgData name="Italo Teotonio" userId="d1374ffdd24543fc" providerId="LiveId" clId="{71583DFF-513A-4D43-8F37-63154C2875CF}" dt="2023-08-03T00:20:13.564" v="26" actId="47"/>
        <pc:sldMkLst>
          <pc:docMk/>
          <pc:sldMk cId="3448045682" sldId="262"/>
        </pc:sldMkLst>
        <pc:spChg chg="del">
          <ac:chgData name="Italo Teotonio" userId="d1374ffdd24543fc" providerId="LiveId" clId="{71583DFF-513A-4D43-8F37-63154C2875CF}" dt="2023-08-03T00:19:54.293" v="20" actId="478"/>
          <ac:spMkLst>
            <pc:docMk/>
            <pc:sldMk cId="3448045682" sldId="262"/>
            <ac:spMk id="7" creationId="{24BE0BC4-47EA-F617-666D-67BBA3C301D0}"/>
          </ac:spMkLst>
        </pc:spChg>
        <pc:spChg chg="del">
          <ac:chgData name="Italo Teotonio" userId="d1374ffdd24543fc" providerId="LiveId" clId="{71583DFF-513A-4D43-8F37-63154C2875CF}" dt="2023-08-03T00:19:54.293" v="20" actId="478"/>
          <ac:spMkLst>
            <pc:docMk/>
            <pc:sldMk cId="3448045682" sldId="262"/>
            <ac:spMk id="8" creationId="{ED4AD438-F370-7CF1-D9D9-E62D7AA817B7}"/>
          </ac:spMkLst>
        </pc:spChg>
        <pc:spChg chg="del">
          <ac:chgData name="Italo Teotonio" userId="d1374ffdd24543fc" providerId="LiveId" clId="{71583DFF-513A-4D43-8F37-63154C2875CF}" dt="2023-08-03T00:19:54.293" v="20" actId="478"/>
          <ac:spMkLst>
            <pc:docMk/>
            <pc:sldMk cId="3448045682" sldId="262"/>
            <ac:spMk id="10" creationId="{6B3EEE4B-676C-1363-3C62-58C874D0AF4D}"/>
          </ac:spMkLst>
        </pc:spChg>
        <pc:spChg chg="mod">
          <ac:chgData name="Italo Teotonio" userId="d1374ffdd24543fc" providerId="LiveId" clId="{71583DFF-513A-4D43-8F37-63154C2875CF}" dt="2023-08-03T00:20:12.300" v="25" actId="14100"/>
          <ac:spMkLst>
            <pc:docMk/>
            <pc:sldMk cId="3448045682" sldId="262"/>
            <ac:spMk id="11" creationId="{78F94A6D-D3F3-4250-B75A-7B84FDF3B9A4}"/>
          </ac:spMkLst>
        </pc:spChg>
        <pc:spChg chg="del">
          <ac:chgData name="Italo Teotonio" userId="d1374ffdd24543fc" providerId="LiveId" clId="{71583DFF-513A-4D43-8F37-63154C2875CF}" dt="2023-08-03T00:19:54.293" v="20" actId="478"/>
          <ac:spMkLst>
            <pc:docMk/>
            <pc:sldMk cId="3448045682" sldId="262"/>
            <ac:spMk id="13" creationId="{36E14E01-169B-EB7E-D9B2-9F9F4C8CDF18}"/>
          </ac:spMkLst>
        </pc:spChg>
        <pc:spChg chg="del">
          <ac:chgData name="Italo Teotonio" userId="d1374ffdd24543fc" providerId="LiveId" clId="{71583DFF-513A-4D43-8F37-63154C2875CF}" dt="2023-08-03T00:19:54.293" v="20" actId="478"/>
          <ac:spMkLst>
            <pc:docMk/>
            <pc:sldMk cId="3448045682" sldId="262"/>
            <ac:spMk id="14" creationId="{F37B2D07-5772-389F-415F-9B2301ED4F4E}"/>
          </ac:spMkLst>
        </pc:spChg>
        <pc:grpChg chg="del">
          <ac:chgData name="Italo Teotonio" userId="d1374ffdd24543fc" providerId="LiveId" clId="{71583DFF-513A-4D43-8F37-63154C2875CF}" dt="2023-08-03T00:19:50.245" v="19" actId="478"/>
          <ac:grpSpMkLst>
            <pc:docMk/>
            <pc:sldMk cId="3448045682" sldId="262"/>
            <ac:grpSpMk id="6" creationId="{DA7864EE-B074-6364-71E5-ED4CA51CFD1F}"/>
          </ac:grpSpMkLst>
        </pc:grpChg>
        <pc:picChg chg="del">
          <ac:chgData name="Italo Teotonio" userId="d1374ffdd24543fc" providerId="LiveId" clId="{71583DFF-513A-4D43-8F37-63154C2875CF}" dt="2023-08-03T00:19:55.096" v="21" actId="478"/>
          <ac:picMkLst>
            <pc:docMk/>
            <pc:sldMk cId="3448045682" sldId="262"/>
            <ac:picMk id="18" creationId="{2FB49574-E2F2-3583-5013-DA2E3124AE65}"/>
          </ac:picMkLst>
        </pc:picChg>
      </pc:sldChg>
      <pc:sldChg chg="addSp delSp modSp add del mod">
        <pc:chgData name="Italo Teotonio" userId="d1374ffdd24543fc" providerId="LiveId" clId="{71583DFF-513A-4D43-8F37-63154C2875CF}" dt="2023-08-04T01:19:38.331" v="421" actId="47"/>
        <pc:sldMkLst>
          <pc:docMk/>
          <pc:sldMk cId="3592210034" sldId="262"/>
        </pc:sldMkLst>
        <pc:spChg chg="del">
          <ac:chgData name="Italo Teotonio" userId="d1374ffdd24543fc" providerId="LiveId" clId="{71583DFF-513A-4D43-8F37-63154C2875CF}" dt="2023-08-03T00:40:06.507" v="97" actId="478"/>
          <ac:spMkLst>
            <pc:docMk/>
            <pc:sldMk cId="3592210034" sldId="262"/>
            <ac:spMk id="2" creationId="{6130FD1B-96BC-0AA1-EF47-72ADFFF7A6FD}"/>
          </ac:spMkLst>
        </pc:spChg>
        <pc:spChg chg="add del mod">
          <ac:chgData name="Italo Teotonio" userId="d1374ffdd24543fc" providerId="LiveId" clId="{71583DFF-513A-4D43-8F37-63154C2875CF}" dt="2023-08-03T00:45:08.866" v="162" actId="478"/>
          <ac:spMkLst>
            <pc:docMk/>
            <pc:sldMk cId="3592210034" sldId="262"/>
            <ac:spMk id="6" creationId="{4F4D12DD-1383-DCA3-61D8-0395512F372B}"/>
          </ac:spMkLst>
        </pc:spChg>
        <pc:spChg chg="add mod">
          <ac:chgData name="Italo Teotonio" userId="d1374ffdd24543fc" providerId="LiveId" clId="{71583DFF-513A-4D43-8F37-63154C2875CF}" dt="2023-08-03T00:45:41.678" v="179" actId="14100"/>
          <ac:spMkLst>
            <pc:docMk/>
            <pc:sldMk cId="3592210034" sldId="262"/>
            <ac:spMk id="7" creationId="{41928666-EB6C-B11A-C08A-D6C80424FE84}"/>
          </ac:spMkLst>
        </pc:spChg>
        <pc:spChg chg="add mod">
          <ac:chgData name="Italo Teotonio" userId="d1374ffdd24543fc" providerId="LiveId" clId="{71583DFF-513A-4D43-8F37-63154C2875CF}" dt="2023-08-03T00:45:02.849" v="159" actId="14100"/>
          <ac:spMkLst>
            <pc:docMk/>
            <pc:sldMk cId="3592210034" sldId="262"/>
            <ac:spMk id="8" creationId="{F1AC86E5-13C7-61BB-4168-C0AEA8D03C73}"/>
          </ac:spMkLst>
        </pc:spChg>
        <pc:spChg chg="add mod">
          <ac:chgData name="Italo Teotonio" userId="d1374ffdd24543fc" providerId="LiveId" clId="{71583DFF-513A-4D43-8F37-63154C2875CF}" dt="2023-08-03T00:46:40.801" v="209" actId="1076"/>
          <ac:spMkLst>
            <pc:docMk/>
            <pc:sldMk cId="3592210034" sldId="262"/>
            <ac:spMk id="10" creationId="{828D5B28-1338-049C-CEB7-DD2D45AA887A}"/>
          </ac:spMkLst>
        </pc:spChg>
        <pc:spChg chg="add del mod">
          <ac:chgData name="Italo Teotonio" userId="d1374ffdd24543fc" providerId="LiveId" clId="{71583DFF-513A-4D43-8F37-63154C2875CF}" dt="2023-08-03T00:45:27.877" v="172"/>
          <ac:spMkLst>
            <pc:docMk/>
            <pc:sldMk cId="3592210034" sldId="262"/>
            <ac:spMk id="11" creationId="{5887E45B-37E1-B022-1434-236891A7E75A}"/>
          </ac:spMkLst>
        </pc:spChg>
        <pc:spChg chg="add del mod">
          <ac:chgData name="Italo Teotonio" userId="d1374ffdd24543fc" providerId="LiveId" clId="{71583DFF-513A-4D43-8F37-63154C2875CF}" dt="2023-08-03T00:45:51.061" v="185" actId="478"/>
          <ac:spMkLst>
            <pc:docMk/>
            <pc:sldMk cId="3592210034" sldId="262"/>
            <ac:spMk id="13" creationId="{8DEEA873-F400-858A-DED9-97EBC3823DDF}"/>
          </ac:spMkLst>
        </pc:spChg>
        <pc:spChg chg="add del mod">
          <ac:chgData name="Italo Teotonio" userId="d1374ffdd24543fc" providerId="LiveId" clId="{71583DFF-513A-4D43-8F37-63154C2875CF}" dt="2023-08-03T00:45:50.291" v="184" actId="478"/>
          <ac:spMkLst>
            <pc:docMk/>
            <pc:sldMk cId="3592210034" sldId="262"/>
            <ac:spMk id="14" creationId="{A5353F4B-EF31-0819-3ACB-783C29120051}"/>
          </ac:spMkLst>
        </pc:spChg>
        <pc:spChg chg="add mod">
          <ac:chgData name="Italo Teotonio" userId="d1374ffdd24543fc" providerId="LiveId" clId="{71583DFF-513A-4D43-8F37-63154C2875CF}" dt="2023-08-03T00:46:44.265" v="210" actId="14100"/>
          <ac:spMkLst>
            <pc:docMk/>
            <pc:sldMk cId="3592210034" sldId="262"/>
            <ac:spMk id="16" creationId="{0FD4A97B-6D39-3927-B29B-E9827A4CB336}"/>
          </ac:spMkLst>
        </pc:spChg>
        <pc:spChg chg="add mod">
          <ac:chgData name="Italo Teotonio" userId="d1374ffdd24543fc" providerId="LiveId" clId="{71583DFF-513A-4D43-8F37-63154C2875CF}" dt="2023-08-03T00:46:19.563" v="195" actId="14100"/>
          <ac:spMkLst>
            <pc:docMk/>
            <pc:sldMk cId="3592210034" sldId="262"/>
            <ac:spMk id="17" creationId="{48ED2D6D-CBC3-4717-39D2-3708AC8A8EB7}"/>
          </ac:spMkLst>
        </pc:spChg>
        <pc:spChg chg="del">
          <ac:chgData name="Italo Teotonio" userId="d1374ffdd24543fc" providerId="LiveId" clId="{71583DFF-513A-4D43-8F37-63154C2875CF}" dt="2023-08-03T00:40:06.507" v="97" actId="478"/>
          <ac:spMkLst>
            <pc:docMk/>
            <pc:sldMk cId="3592210034" sldId="262"/>
            <ac:spMk id="21" creationId="{EE545068-6BB7-56E6-36BA-8E3168C1139B}"/>
          </ac:spMkLst>
        </pc:spChg>
        <pc:spChg chg="del">
          <ac:chgData name="Italo Teotonio" userId="d1374ffdd24543fc" providerId="LiveId" clId="{71583DFF-513A-4D43-8F37-63154C2875CF}" dt="2023-08-03T00:40:06.507" v="97" actId="478"/>
          <ac:spMkLst>
            <pc:docMk/>
            <pc:sldMk cId="3592210034" sldId="262"/>
            <ac:spMk id="25" creationId="{22FBA0FF-B8A6-622B-75DD-2A2362D7A381}"/>
          </ac:spMkLst>
        </pc:spChg>
        <pc:spChg chg="del">
          <ac:chgData name="Italo Teotonio" userId="d1374ffdd24543fc" providerId="LiveId" clId="{71583DFF-513A-4D43-8F37-63154C2875CF}" dt="2023-08-03T00:40:06.507" v="97" actId="478"/>
          <ac:spMkLst>
            <pc:docMk/>
            <pc:sldMk cId="3592210034" sldId="262"/>
            <ac:spMk id="28" creationId="{4C3541A5-7FE1-3587-164C-66075F37A962}"/>
          </ac:spMkLst>
        </pc:spChg>
        <pc:spChg chg="del">
          <ac:chgData name="Italo Teotonio" userId="d1374ffdd24543fc" providerId="LiveId" clId="{71583DFF-513A-4D43-8F37-63154C2875CF}" dt="2023-08-03T00:40:06.507" v="97" actId="478"/>
          <ac:spMkLst>
            <pc:docMk/>
            <pc:sldMk cId="3592210034" sldId="262"/>
            <ac:spMk id="32" creationId="{19893DF9-1D3C-D07C-55FE-19C77F05731F}"/>
          </ac:spMkLst>
        </pc:spChg>
        <pc:spChg chg="del">
          <ac:chgData name="Italo Teotonio" userId="d1374ffdd24543fc" providerId="LiveId" clId="{71583DFF-513A-4D43-8F37-63154C2875CF}" dt="2023-08-03T00:40:06.507" v="97" actId="478"/>
          <ac:spMkLst>
            <pc:docMk/>
            <pc:sldMk cId="3592210034" sldId="262"/>
            <ac:spMk id="33" creationId="{9698D21C-E588-F006-D6F8-7F06598A2B74}"/>
          </ac:spMkLst>
        </pc:spChg>
        <pc:picChg chg="add mod">
          <ac:chgData name="Italo Teotonio" userId="d1374ffdd24543fc" providerId="LiveId" clId="{71583DFF-513A-4D43-8F37-63154C2875CF}" dt="2023-08-03T00:40:11.835" v="98" actId="931"/>
          <ac:picMkLst>
            <pc:docMk/>
            <pc:sldMk cId="3592210034" sldId="262"/>
            <ac:picMk id="5" creationId="{AB3A0746-640A-A176-5A51-E4EA74AA0971}"/>
          </ac:picMkLst>
        </pc:picChg>
        <pc:picChg chg="del">
          <ac:chgData name="Italo Teotonio" userId="d1374ffdd24543fc" providerId="LiveId" clId="{71583DFF-513A-4D43-8F37-63154C2875CF}" dt="2023-08-03T00:40:06.507" v="97" actId="478"/>
          <ac:picMkLst>
            <pc:docMk/>
            <pc:sldMk cId="3592210034" sldId="262"/>
            <ac:picMk id="19" creationId="{6DD6F770-E48B-73D1-3BE3-FDCB201E01C4}"/>
          </ac:picMkLst>
        </pc:picChg>
        <pc:picChg chg="del">
          <ac:chgData name="Italo Teotonio" userId="d1374ffdd24543fc" providerId="LiveId" clId="{71583DFF-513A-4D43-8F37-63154C2875CF}" dt="2023-08-03T00:40:06.507" v="97" actId="478"/>
          <ac:picMkLst>
            <pc:docMk/>
            <pc:sldMk cId="3592210034" sldId="262"/>
            <ac:picMk id="27" creationId="{30D34100-3CDE-070A-A4F0-CD1FBD6D2261}"/>
          </ac:picMkLst>
        </pc:picChg>
        <pc:picChg chg="del">
          <ac:chgData name="Italo Teotonio" userId="d1374ffdd24543fc" providerId="LiveId" clId="{71583DFF-513A-4D43-8F37-63154C2875CF}" dt="2023-08-03T00:40:06.507" v="97" actId="478"/>
          <ac:picMkLst>
            <pc:docMk/>
            <pc:sldMk cId="3592210034" sldId="262"/>
            <ac:picMk id="37" creationId="{9CB69F2A-4009-BDA2-D9F9-FCA85733BA30}"/>
          </ac:picMkLst>
        </pc:picChg>
      </pc:sldChg>
      <pc:sldChg chg="addSp delSp modSp add del mod">
        <pc:chgData name="Italo Teotonio" userId="d1374ffdd24543fc" providerId="LiveId" clId="{71583DFF-513A-4D43-8F37-63154C2875CF}" dt="2023-08-04T01:19:44.966" v="422" actId="47"/>
        <pc:sldMkLst>
          <pc:docMk/>
          <pc:sldMk cId="1879806533" sldId="382"/>
        </pc:sldMkLst>
        <pc:spChg chg="add mod">
          <ac:chgData name="Italo Teotonio" userId="d1374ffdd24543fc" providerId="LiveId" clId="{71583DFF-513A-4D43-8F37-63154C2875CF}" dt="2023-08-03T00:50:43.634" v="227" actId="208"/>
          <ac:spMkLst>
            <pc:docMk/>
            <pc:sldMk cId="1879806533" sldId="382"/>
            <ac:spMk id="2" creationId="{64ED4C71-D309-3660-0833-DDFF9584D31A}"/>
          </ac:spMkLst>
        </pc:spChg>
        <pc:spChg chg="add mod">
          <ac:chgData name="Italo Teotonio" userId="d1374ffdd24543fc" providerId="LiveId" clId="{71583DFF-513A-4D43-8F37-63154C2875CF}" dt="2023-08-03T00:53:05.934" v="248" actId="108"/>
          <ac:spMkLst>
            <pc:docMk/>
            <pc:sldMk cId="1879806533" sldId="382"/>
            <ac:spMk id="3" creationId="{0F4251B3-2166-619B-79B1-AB35D6005376}"/>
          </ac:spMkLst>
        </pc:spChg>
        <pc:spChg chg="add mod">
          <ac:chgData name="Italo Teotonio" userId="d1374ffdd24543fc" providerId="LiveId" clId="{71583DFF-513A-4D43-8F37-63154C2875CF}" dt="2023-08-03T00:47:28.024" v="224" actId="108"/>
          <ac:spMkLst>
            <pc:docMk/>
            <pc:sldMk cId="1879806533" sldId="382"/>
            <ac:spMk id="4" creationId="{DE1628A5-72FE-63A4-B0D7-FDEE9494BCC0}"/>
          </ac:spMkLst>
        </pc:spChg>
        <pc:spChg chg="add mod">
          <ac:chgData name="Italo Teotonio" userId="d1374ffdd24543fc" providerId="LiveId" clId="{71583DFF-513A-4D43-8F37-63154C2875CF}" dt="2023-08-03T00:47:02.422" v="216" actId="108"/>
          <ac:spMkLst>
            <pc:docMk/>
            <pc:sldMk cId="1879806533" sldId="382"/>
            <ac:spMk id="5" creationId="{0E9D0392-6DFA-B8EB-D4EF-F3100A4381D8}"/>
          </ac:spMkLst>
        </pc:spChg>
        <pc:spChg chg="add mod">
          <ac:chgData name="Italo Teotonio" userId="d1374ffdd24543fc" providerId="LiveId" clId="{71583DFF-513A-4D43-8F37-63154C2875CF}" dt="2023-08-03T00:47:02.070" v="215" actId="108"/>
          <ac:spMkLst>
            <pc:docMk/>
            <pc:sldMk cId="1879806533" sldId="382"/>
            <ac:spMk id="6" creationId="{D0899124-4D09-116B-C070-2B563DBD83F0}"/>
          </ac:spMkLst>
        </pc:spChg>
        <pc:spChg chg="add del mod ord">
          <ac:chgData name="Italo Teotonio" userId="d1374ffdd24543fc" providerId="LiveId" clId="{71583DFF-513A-4D43-8F37-63154C2875CF}" dt="2023-08-03T00:53:00.155" v="246"/>
          <ac:spMkLst>
            <pc:docMk/>
            <pc:sldMk cId="1879806533" sldId="382"/>
            <ac:spMk id="7" creationId="{ABFCACBE-EB07-3F20-7972-77838A09AD4E}"/>
          </ac:spMkLst>
        </pc:spChg>
        <pc:spChg chg="mod topLvl">
          <ac:chgData name="Italo Teotonio" userId="d1374ffdd24543fc" providerId="LiveId" clId="{71583DFF-513A-4D43-8F37-63154C2875CF}" dt="2023-08-03T01:22:53.953" v="361" actId="113"/>
          <ac:spMkLst>
            <pc:docMk/>
            <pc:sldMk cId="1879806533" sldId="382"/>
            <ac:spMk id="9" creationId="{56D302AD-4B2A-3E39-8796-9E64F0CEE5CC}"/>
          </ac:spMkLst>
        </pc:spChg>
        <pc:spChg chg="del mod topLvl">
          <ac:chgData name="Italo Teotonio" userId="d1374ffdd24543fc" providerId="LiveId" clId="{71583DFF-513A-4D43-8F37-63154C2875CF}" dt="2023-08-03T00:53:28.591" v="271" actId="478"/>
          <ac:spMkLst>
            <pc:docMk/>
            <pc:sldMk cId="1879806533" sldId="382"/>
            <ac:spMk id="10" creationId="{036C061D-E25D-0950-D68D-D46782C8053C}"/>
          </ac:spMkLst>
        </pc:spChg>
        <pc:spChg chg="del mod">
          <ac:chgData name="Italo Teotonio" userId="d1374ffdd24543fc" providerId="LiveId" clId="{71583DFF-513A-4D43-8F37-63154C2875CF}" dt="2023-08-03T00:46:56.200" v="211" actId="478"/>
          <ac:spMkLst>
            <pc:docMk/>
            <pc:sldMk cId="1879806533" sldId="382"/>
            <ac:spMk id="12" creationId="{BD88FC45-103A-40FF-9267-DE98EFB8B176}"/>
          </ac:spMkLst>
        </pc:spChg>
        <pc:spChg chg="del mod">
          <ac:chgData name="Italo Teotonio" userId="d1374ffdd24543fc" providerId="LiveId" clId="{71583DFF-513A-4D43-8F37-63154C2875CF}" dt="2023-08-03T00:46:56.200" v="211" actId="478"/>
          <ac:spMkLst>
            <pc:docMk/>
            <pc:sldMk cId="1879806533" sldId="382"/>
            <ac:spMk id="13" creationId="{376AB4E9-8309-439A-AB7D-5590D96E2389}"/>
          </ac:spMkLst>
        </pc:spChg>
        <pc:spChg chg="mod ord">
          <ac:chgData name="Italo Teotonio" userId="d1374ffdd24543fc" providerId="LiveId" clId="{71583DFF-513A-4D43-8F37-63154C2875CF}" dt="2023-08-03T00:58:27.213" v="281" actId="167"/>
          <ac:spMkLst>
            <pc:docMk/>
            <pc:sldMk cId="1879806533" sldId="382"/>
            <ac:spMk id="22" creationId="{44A46B54-38C0-4D08-9FB1-82D365C64E78}"/>
          </ac:spMkLst>
        </pc:spChg>
        <pc:spChg chg="mod">
          <ac:chgData name="Italo Teotonio" userId="d1374ffdd24543fc" providerId="LiveId" clId="{71583DFF-513A-4D43-8F37-63154C2875CF}" dt="2023-08-03T00:44:42.914" v="151" actId="1076"/>
          <ac:spMkLst>
            <pc:docMk/>
            <pc:sldMk cId="1879806533" sldId="382"/>
            <ac:spMk id="23" creationId="{E2015E93-FFDD-458D-8FC2-1407B5A2F3CA}"/>
          </ac:spMkLst>
        </pc:spChg>
        <pc:spChg chg="del mod">
          <ac:chgData name="Italo Teotonio" userId="d1374ffdd24543fc" providerId="LiveId" clId="{71583DFF-513A-4D43-8F37-63154C2875CF}" dt="2023-08-03T00:42:46.166" v="113" actId="478"/>
          <ac:spMkLst>
            <pc:docMk/>
            <pc:sldMk cId="1879806533" sldId="382"/>
            <ac:spMk id="24" creationId="{D17D000F-D738-4AE4-8096-9719F8AFB103}"/>
          </ac:spMkLst>
        </pc:spChg>
        <pc:spChg chg="del">
          <ac:chgData name="Italo Teotonio" userId="d1374ffdd24543fc" providerId="LiveId" clId="{71583DFF-513A-4D43-8F37-63154C2875CF}" dt="2023-08-03T00:42:47.628" v="114" actId="478"/>
          <ac:spMkLst>
            <pc:docMk/>
            <pc:sldMk cId="1879806533" sldId="382"/>
            <ac:spMk id="25" creationId="{AF2D8D05-2D6A-4528-8C4A-AF56A7BFCBDA}"/>
          </ac:spMkLst>
        </pc:spChg>
        <pc:spChg chg="del">
          <ac:chgData name="Italo Teotonio" userId="d1374ffdd24543fc" providerId="LiveId" clId="{71583DFF-513A-4D43-8F37-63154C2875CF}" dt="2023-08-03T00:42:48.259" v="115" actId="478"/>
          <ac:spMkLst>
            <pc:docMk/>
            <pc:sldMk cId="1879806533" sldId="382"/>
            <ac:spMk id="26" creationId="{77B69852-6987-4E96-B847-6070C5F92F70}"/>
          </ac:spMkLst>
        </pc:spChg>
        <pc:spChg chg="del mod">
          <ac:chgData name="Italo Teotonio" userId="d1374ffdd24543fc" providerId="LiveId" clId="{71583DFF-513A-4D43-8F37-63154C2875CF}" dt="2023-08-03T00:57:44.141" v="277" actId="478"/>
          <ac:spMkLst>
            <pc:docMk/>
            <pc:sldMk cId="1879806533" sldId="382"/>
            <ac:spMk id="27" creationId="{CA9B8488-ED0B-445D-8E19-323436F4D02D}"/>
          </ac:spMkLst>
        </pc:spChg>
        <pc:spChg chg="del mod">
          <ac:chgData name="Italo Teotonio" userId="d1374ffdd24543fc" providerId="LiveId" clId="{71583DFF-513A-4D43-8F37-63154C2875CF}" dt="2023-08-03T00:46:56.200" v="211" actId="478"/>
          <ac:spMkLst>
            <pc:docMk/>
            <pc:sldMk cId="1879806533" sldId="382"/>
            <ac:spMk id="34" creationId="{C2B57181-D7A8-4F53-BF4B-6B3BA0E479DB}"/>
          </ac:spMkLst>
        </pc:spChg>
        <pc:spChg chg="del mod">
          <ac:chgData name="Italo Teotonio" userId="d1374ffdd24543fc" providerId="LiveId" clId="{71583DFF-513A-4D43-8F37-63154C2875CF}" dt="2023-08-03T00:47:16.134" v="221" actId="478"/>
          <ac:spMkLst>
            <pc:docMk/>
            <pc:sldMk cId="1879806533" sldId="382"/>
            <ac:spMk id="37" creationId="{86E3885B-1DE7-4B3D-89A4-93B06F237D6D}"/>
          </ac:spMkLst>
        </pc:spChg>
        <pc:spChg chg="del mod">
          <ac:chgData name="Italo Teotonio" userId="d1374ffdd24543fc" providerId="LiveId" clId="{71583DFF-513A-4D43-8F37-63154C2875CF}" dt="2023-08-03T00:46:56.200" v="211" actId="478"/>
          <ac:spMkLst>
            <pc:docMk/>
            <pc:sldMk cId="1879806533" sldId="382"/>
            <ac:spMk id="196" creationId="{DEBA222D-2588-4D5F-A1C1-F11171573C58}"/>
          </ac:spMkLst>
        </pc:spChg>
        <pc:grpChg chg="add del mod">
          <ac:chgData name="Italo Teotonio" userId="d1374ffdd24543fc" providerId="LiveId" clId="{71583DFF-513A-4D43-8F37-63154C2875CF}" dt="2023-08-03T00:53:28.591" v="271" actId="478"/>
          <ac:grpSpMkLst>
            <pc:docMk/>
            <pc:sldMk cId="1879806533" sldId="382"/>
            <ac:grpSpMk id="8" creationId="{C1C8F06A-8869-B517-CDC1-29341E5A8425}"/>
          </ac:grpSpMkLst>
        </pc:grpChg>
        <pc:picChg chg="add mod ord">
          <ac:chgData name="Italo Teotonio" userId="d1374ffdd24543fc" providerId="LiveId" clId="{71583DFF-513A-4D43-8F37-63154C2875CF}" dt="2023-08-03T00:58:08.603" v="279" actId="167"/>
          <ac:picMkLst>
            <pc:docMk/>
            <pc:sldMk cId="1879806533" sldId="382"/>
            <ac:picMk id="11" creationId="{FFD82848-A2E5-411C-4B39-BBCD961D5F1B}"/>
          </ac:picMkLst>
        </pc:picChg>
      </pc:sldChg>
      <pc:sldChg chg="addSp delSp modSp add mod ord">
        <pc:chgData name="Italo Teotonio" userId="d1374ffdd24543fc" providerId="LiveId" clId="{71583DFF-513A-4D43-8F37-63154C2875CF}" dt="2023-08-04T01:20:04.191" v="425"/>
        <pc:sldMkLst>
          <pc:docMk/>
          <pc:sldMk cId="3048301836" sldId="383"/>
        </pc:sldMkLst>
        <pc:spChg chg="mod">
          <ac:chgData name="Italo Teotonio" userId="d1374ffdd24543fc" providerId="LiveId" clId="{71583DFF-513A-4D43-8F37-63154C2875CF}" dt="2023-08-03T01:31:29.931" v="402" actId="1035"/>
          <ac:spMkLst>
            <pc:docMk/>
            <pc:sldMk cId="3048301836" sldId="383"/>
            <ac:spMk id="9" creationId="{56D302AD-4B2A-3E39-8796-9E64F0CEE5CC}"/>
          </ac:spMkLst>
        </pc:spChg>
        <pc:spChg chg="del">
          <ac:chgData name="Italo Teotonio" userId="d1374ffdd24543fc" providerId="LiveId" clId="{71583DFF-513A-4D43-8F37-63154C2875CF}" dt="2023-08-03T00:59:17.700" v="283" actId="478"/>
          <ac:spMkLst>
            <pc:docMk/>
            <pc:sldMk cId="3048301836" sldId="383"/>
            <ac:spMk id="22" creationId="{44A46B54-38C0-4D08-9FB1-82D365C64E78}"/>
          </ac:spMkLst>
        </pc:spChg>
        <pc:picChg chg="add mod ord">
          <ac:chgData name="Italo Teotonio" userId="d1374ffdd24543fc" providerId="LiveId" clId="{71583DFF-513A-4D43-8F37-63154C2875CF}" dt="2023-08-03T00:59:26.376" v="286" actId="167"/>
          <ac:picMkLst>
            <pc:docMk/>
            <pc:sldMk cId="3048301836" sldId="383"/>
            <ac:picMk id="8" creationId="{F204AF56-E7C0-9A3C-97C7-EA06C3D89E1D}"/>
          </ac:picMkLst>
        </pc:picChg>
        <pc:picChg chg="del">
          <ac:chgData name="Italo Teotonio" userId="d1374ffdd24543fc" providerId="LiveId" clId="{71583DFF-513A-4D43-8F37-63154C2875CF}" dt="2023-08-03T00:59:19.188" v="284" actId="478"/>
          <ac:picMkLst>
            <pc:docMk/>
            <pc:sldMk cId="3048301836" sldId="383"/>
            <ac:picMk id="11" creationId="{FFD82848-A2E5-411C-4B39-BBCD961D5F1B}"/>
          </ac:picMkLst>
        </pc:picChg>
        <pc:picChg chg="add del mod modCrop">
          <ac:chgData name="Italo Teotonio" userId="d1374ffdd24543fc" providerId="LiveId" clId="{71583DFF-513A-4D43-8F37-63154C2875CF}" dt="2023-08-03T01:01:55.316" v="297" actId="478"/>
          <ac:picMkLst>
            <pc:docMk/>
            <pc:sldMk cId="3048301836" sldId="383"/>
            <ac:picMk id="12" creationId="{359BA86C-8428-4689-DA7F-29195F6A41D7}"/>
          </ac:picMkLst>
        </pc:picChg>
        <pc:picChg chg="add del mod">
          <ac:chgData name="Italo Teotonio" userId="d1374ffdd24543fc" providerId="LiveId" clId="{71583DFF-513A-4D43-8F37-63154C2875CF}" dt="2023-08-03T01:01:55.896" v="298" actId="478"/>
          <ac:picMkLst>
            <pc:docMk/>
            <pc:sldMk cId="3048301836" sldId="383"/>
            <ac:picMk id="13" creationId="{FD94DFE7-EB7D-257A-D42A-64AD29784011}"/>
          </ac:picMkLst>
        </pc:picChg>
        <pc:picChg chg="add mod">
          <ac:chgData name="Italo Teotonio" userId="d1374ffdd24543fc" providerId="LiveId" clId="{71583DFF-513A-4D43-8F37-63154C2875CF}" dt="2023-08-03T01:28:14.673" v="393" actId="12789"/>
          <ac:picMkLst>
            <pc:docMk/>
            <pc:sldMk cId="3048301836" sldId="383"/>
            <ac:picMk id="15" creationId="{D0A1C67E-1A01-9AB5-53CB-5F0281F94190}"/>
          </ac:picMkLst>
        </pc:picChg>
        <pc:picChg chg="add del mod">
          <ac:chgData name="Italo Teotonio" userId="d1374ffdd24543fc" providerId="LiveId" clId="{71583DFF-513A-4D43-8F37-63154C2875CF}" dt="2023-08-03T01:03:24.342" v="308" actId="478"/>
          <ac:picMkLst>
            <pc:docMk/>
            <pc:sldMk cId="3048301836" sldId="383"/>
            <ac:picMk id="17" creationId="{8E783F05-8FFF-C43D-DD09-D535F8EC5D06}"/>
          </ac:picMkLst>
        </pc:picChg>
        <pc:picChg chg="add mod">
          <ac:chgData name="Italo Teotonio" userId="d1374ffdd24543fc" providerId="LiveId" clId="{71583DFF-513A-4D43-8F37-63154C2875CF}" dt="2023-08-03T01:28:14.673" v="393" actId="12789"/>
          <ac:picMkLst>
            <pc:docMk/>
            <pc:sldMk cId="3048301836" sldId="383"/>
            <ac:picMk id="19" creationId="{4E0CB2B5-EB99-FE42-44B8-0E1D469D974A}"/>
          </ac:picMkLst>
        </pc:picChg>
        <pc:picChg chg="add mod">
          <ac:chgData name="Italo Teotonio" userId="d1374ffdd24543fc" providerId="LiveId" clId="{71583DFF-513A-4D43-8F37-63154C2875CF}" dt="2023-08-03T01:07:40.665" v="323" actId="1076"/>
          <ac:picMkLst>
            <pc:docMk/>
            <pc:sldMk cId="3048301836" sldId="383"/>
            <ac:picMk id="21" creationId="{5114E79B-570D-BBEC-02C8-05F50F3002B0}"/>
          </ac:picMkLst>
        </pc:picChg>
        <pc:picChg chg="add mod">
          <ac:chgData name="Italo Teotonio" userId="d1374ffdd24543fc" providerId="LiveId" clId="{71583DFF-513A-4D43-8F37-63154C2875CF}" dt="2023-08-03T01:07:37.993" v="322" actId="1076"/>
          <ac:picMkLst>
            <pc:docMk/>
            <pc:sldMk cId="3048301836" sldId="383"/>
            <ac:picMk id="25" creationId="{3E4564D5-5C23-E071-9F0B-5116FD7AF2B8}"/>
          </ac:picMkLst>
        </pc:picChg>
        <pc:picChg chg="add mod">
          <ac:chgData name="Italo Teotonio" userId="d1374ffdd24543fc" providerId="LiveId" clId="{71583DFF-513A-4D43-8F37-63154C2875CF}" dt="2023-08-03T01:07:16.781" v="316" actId="1076"/>
          <ac:picMkLst>
            <pc:docMk/>
            <pc:sldMk cId="3048301836" sldId="383"/>
            <ac:picMk id="27" creationId="{4550349D-2401-6D39-CEB1-566B67C311D8}"/>
          </ac:picMkLst>
        </pc:picChg>
        <pc:picChg chg="add mod">
          <ac:chgData name="Italo Teotonio" userId="d1374ffdd24543fc" providerId="LiveId" clId="{71583DFF-513A-4D43-8F37-63154C2875CF}" dt="2023-08-03T01:07:55.699" v="328" actId="1038"/>
          <ac:picMkLst>
            <pc:docMk/>
            <pc:sldMk cId="3048301836" sldId="383"/>
            <ac:picMk id="29" creationId="{B454CC81-D8DD-9E13-A8E2-FBC65786BE91}"/>
          </ac:picMkLst>
        </pc:picChg>
        <pc:picChg chg="add mod">
          <ac:chgData name="Italo Teotonio" userId="d1374ffdd24543fc" providerId="LiveId" clId="{71583DFF-513A-4D43-8F37-63154C2875CF}" dt="2023-08-03T01:07:28.416" v="320" actId="1076"/>
          <ac:picMkLst>
            <pc:docMk/>
            <pc:sldMk cId="3048301836" sldId="383"/>
            <ac:picMk id="31" creationId="{2B3A69A7-C86C-2D1C-67F3-0A1382AC081A}"/>
          </ac:picMkLst>
        </pc:picChg>
        <pc:picChg chg="add mod">
          <ac:chgData name="Italo Teotonio" userId="d1374ffdd24543fc" providerId="LiveId" clId="{71583DFF-513A-4D43-8F37-63154C2875CF}" dt="2023-08-03T01:07:19.347" v="317" actId="1076"/>
          <ac:picMkLst>
            <pc:docMk/>
            <pc:sldMk cId="3048301836" sldId="383"/>
            <ac:picMk id="33" creationId="{920FB80C-3340-F44A-61DA-7D925D2D09BE}"/>
          </ac:picMkLst>
        </pc:picChg>
        <pc:picChg chg="add mod">
          <ac:chgData name="Italo Teotonio" userId="d1374ffdd24543fc" providerId="LiveId" clId="{71583DFF-513A-4D43-8F37-63154C2875CF}" dt="2023-08-03T01:31:38.499" v="419" actId="1038"/>
          <ac:picMkLst>
            <pc:docMk/>
            <pc:sldMk cId="3048301836" sldId="383"/>
            <ac:picMk id="35" creationId="{5EA691B6-CBA4-96DD-7AA2-452616775B1A}"/>
          </ac:picMkLst>
        </pc:picChg>
        <pc:picChg chg="add mod">
          <ac:chgData name="Italo Teotonio" userId="d1374ffdd24543fc" providerId="LiveId" clId="{71583DFF-513A-4D43-8F37-63154C2875CF}" dt="2023-08-03T01:31:38.499" v="419" actId="1038"/>
          <ac:picMkLst>
            <pc:docMk/>
            <pc:sldMk cId="3048301836" sldId="383"/>
            <ac:picMk id="37" creationId="{E9D51EE2-D896-A69D-2955-6FF1A86730F0}"/>
          </ac:picMkLst>
        </pc:picChg>
        <pc:picChg chg="add mod">
          <ac:chgData name="Italo Teotonio" userId="d1374ffdd24543fc" providerId="LiveId" clId="{71583DFF-513A-4D43-8F37-63154C2875CF}" dt="2023-08-03T01:31:38.499" v="419" actId="1038"/>
          <ac:picMkLst>
            <pc:docMk/>
            <pc:sldMk cId="3048301836" sldId="383"/>
            <ac:picMk id="39" creationId="{848258F0-1F47-7863-94F1-7CF27CA62126}"/>
          </ac:picMkLst>
        </pc:picChg>
        <pc:picChg chg="add mod">
          <ac:chgData name="Italo Teotonio" userId="d1374ffdd24543fc" providerId="LiveId" clId="{71583DFF-513A-4D43-8F37-63154C2875CF}" dt="2023-08-03T01:31:38.499" v="419" actId="1038"/>
          <ac:picMkLst>
            <pc:docMk/>
            <pc:sldMk cId="3048301836" sldId="383"/>
            <ac:picMk id="41" creationId="{2CD4724E-6E0E-9E37-C874-F2D0A45A4F5D}"/>
          </ac:picMkLst>
        </pc:picChg>
      </pc:sldChg>
      <pc:sldChg chg="addSp delSp modSp add mod">
        <pc:chgData name="Italo Teotonio" userId="d1374ffdd24543fc" providerId="LiveId" clId="{71583DFF-513A-4D43-8F37-63154C2875CF}" dt="2023-08-03T01:25:45.537" v="386" actId="14100"/>
        <pc:sldMkLst>
          <pc:docMk/>
          <pc:sldMk cId="2586993376" sldId="384"/>
        </pc:sldMkLst>
        <pc:spChg chg="del">
          <ac:chgData name="Italo Teotonio" userId="d1374ffdd24543fc" providerId="LiveId" clId="{71583DFF-513A-4D43-8F37-63154C2875CF}" dt="2023-08-03T01:20:02.937" v="330" actId="478"/>
          <ac:spMkLst>
            <pc:docMk/>
            <pc:sldMk cId="2586993376" sldId="384"/>
            <ac:spMk id="2" creationId="{64ED4C71-D309-3660-0833-DDFF9584D31A}"/>
          </ac:spMkLst>
        </pc:spChg>
        <pc:spChg chg="del">
          <ac:chgData name="Italo Teotonio" userId="d1374ffdd24543fc" providerId="LiveId" clId="{71583DFF-513A-4D43-8F37-63154C2875CF}" dt="2023-08-03T01:20:02.937" v="330" actId="478"/>
          <ac:spMkLst>
            <pc:docMk/>
            <pc:sldMk cId="2586993376" sldId="384"/>
            <ac:spMk id="3" creationId="{0F4251B3-2166-619B-79B1-AB35D6005376}"/>
          </ac:spMkLst>
        </pc:spChg>
        <pc:spChg chg="del">
          <ac:chgData name="Italo Teotonio" userId="d1374ffdd24543fc" providerId="LiveId" clId="{71583DFF-513A-4D43-8F37-63154C2875CF}" dt="2023-08-03T01:20:02.937" v="330" actId="478"/>
          <ac:spMkLst>
            <pc:docMk/>
            <pc:sldMk cId="2586993376" sldId="384"/>
            <ac:spMk id="4" creationId="{DE1628A5-72FE-63A4-B0D7-FDEE9494BCC0}"/>
          </ac:spMkLst>
        </pc:spChg>
        <pc:spChg chg="del">
          <ac:chgData name="Italo Teotonio" userId="d1374ffdd24543fc" providerId="LiveId" clId="{71583DFF-513A-4D43-8F37-63154C2875CF}" dt="2023-08-03T01:20:02.937" v="330" actId="478"/>
          <ac:spMkLst>
            <pc:docMk/>
            <pc:sldMk cId="2586993376" sldId="384"/>
            <ac:spMk id="5" creationId="{0E9D0392-6DFA-B8EB-D4EF-F3100A4381D8}"/>
          </ac:spMkLst>
        </pc:spChg>
        <pc:spChg chg="del">
          <ac:chgData name="Italo Teotonio" userId="d1374ffdd24543fc" providerId="LiveId" clId="{71583DFF-513A-4D43-8F37-63154C2875CF}" dt="2023-08-03T01:20:02.937" v="330" actId="478"/>
          <ac:spMkLst>
            <pc:docMk/>
            <pc:sldMk cId="2586993376" sldId="384"/>
            <ac:spMk id="6" creationId="{D0899124-4D09-116B-C070-2B563DBD83F0}"/>
          </ac:spMkLst>
        </pc:spChg>
        <pc:spChg chg="add del mod">
          <ac:chgData name="Italo Teotonio" userId="d1374ffdd24543fc" providerId="LiveId" clId="{71583DFF-513A-4D43-8F37-63154C2875CF}" dt="2023-08-03T01:25:17.850" v="374" actId="21"/>
          <ac:spMkLst>
            <pc:docMk/>
            <pc:sldMk cId="2586993376" sldId="384"/>
            <ac:spMk id="7" creationId="{DB48AE5D-AD76-6931-BDE5-5D901CF6B8AF}"/>
          </ac:spMkLst>
        </pc:spChg>
        <pc:spChg chg="del">
          <ac:chgData name="Italo Teotonio" userId="d1374ffdd24543fc" providerId="LiveId" clId="{71583DFF-513A-4D43-8F37-63154C2875CF}" dt="2023-08-03T01:20:02.937" v="330" actId="478"/>
          <ac:spMkLst>
            <pc:docMk/>
            <pc:sldMk cId="2586993376" sldId="384"/>
            <ac:spMk id="9" creationId="{56D302AD-4B2A-3E39-8796-9E64F0CEE5CC}"/>
          </ac:spMkLst>
        </pc:spChg>
        <pc:spChg chg="add mod">
          <ac:chgData name="Italo Teotonio" userId="d1374ffdd24543fc" providerId="LiveId" clId="{71583DFF-513A-4D43-8F37-63154C2875CF}" dt="2023-08-03T01:23:12.343" v="371" actId="1076"/>
          <ac:spMkLst>
            <pc:docMk/>
            <pc:sldMk cId="2586993376" sldId="384"/>
            <ac:spMk id="12" creationId="{A9B2483D-A90E-ECE1-17C8-F77E7898ADAA}"/>
          </ac:spMkLst>
        </pc:spChg>
        <pc:spChg chg="add mod">
          <ac:chgData name="Italo Teotonio" userId="d1374ffdd24543fc" providerId="LiveId" clId="{71583DFF-513A-4D43-8F37-63154C2875CF}" dt="2023-08-03T01:25:45.537" v="386" actId="14100"/>
          <ac:spMkLst>
            <pc:docMk/>
            <pc:sldMk cId="2586993376" sldId="384"/>
            <ac:spMk id="16" creationId="{5BDC84FB-3793-0FF2-4097-2701BDA7C503}"/>
          </ac:spMkLst>
        </pc:spChg>
        <pc:spChg chg="del">
          <ac:chgData name="Italo Teotonio" userId="d1374ffdd24543fc" providerId="LiveId" clId="{71583DFF-513A-4D43-8F37-63154C2875CF}" dt="2023-08-03T01:20:02.937" v="330" actId="478"/>
          <ac:spMkLst>
            <pc:docMk/>
            <pc:sldMk cId="2586993376" sldId="384"/>
            <ac:spMk id="23" creationId="{E2015E93-FFDD-458D-8FC2-1407B5A2F3CA}"/>
          </ac:spMkLst>
        </pc:spChg>
        <pc:picChg chg="del">
          <ac:chgData name="Italo Teotonio" userId="d1374ffdd24543fc" providerId="LiveId" clId="{71583DFF-513A-4D43-8F37-63154C2875CF}" dt="2023-08-03T01:25:19.214" v="375" actId="478"/>
          <ac:picMkLst>
            <pc:docMk/>
            <pc:sldMk cId="2586993376" sldId="384"/>
            <ac:picMk id="8" creationId="{F204AF56-E7C0-9A3C-97C7-EA06C3D89E1D}"/>
          </ac:picMkLst>
        </pc:picChg>
        <pc:picChg chg="add del mod">
          <ac:chgData name="Italo Teotonio" userId="d1374ffdd24543fc" providerId="LiveId" clId="{71583DFF-513A-4D43-8F37-63154C2875CF}" dt="2023-08-03T01:25:19.896" v="376" actId="478"/>
          <ac:picMkLst>
            <pc:docMk/>
            <pc:sldMk cId="2586993376" sldId="384"/>
            <ac:picMk id="11" creationId="{AD068DDF-DDA4-B3D1-6012-D4E18B06B3F9}"/>
          </ac:picMkLst>
        </pc:picChg>
        <pc:picChg chg="add mod">
          <ac:chgData name="Italo Teotonio" userId="d1374ffdd24543fc" providerId="LiveId" clId="{71583DFF-513A-4D43-8F37-63154C2875CF}" dt="2023-08-03T01:25:24.271" v="379" actId="1076"/>
          <ac:picMkLst>
            <pc:docMk/>
            <pc:sldMk cId="2586993376" sldId="384"/>
            <ac:picMk id="14" creationId="{59E1BC8E-7B32-A754-403C-FF87F0AB9CD4}"/>
          </ac:picMkLst>
        </pc:picChg>
        <pc:picChg chg="del">
          <ac:chgData name="Italo Teotonio" userId="d1374ffdd24543fc" providerId="LiveId" clId="{71583DFF-513A-4D43-8F37-63154C2875CF}" dt="2023-08-03T01:20:02.937" v="330" actId="478"/>
          <ac:picMkLst>
            <pc:docMk/>
            <pc:sldMk cId="2586993376" sldId="384"/>
            <ac:picMk id="15" creationId="{D0A1C67E-1A01-9AB5-53CB-5F0281F94190}"/>
          </ac:picMkLst>
        </pc:picChg>
        <pc:picChg chg="del">
          <ac:chgData name="Italo Teotonio" userId="d1374ffdd24543fc" providerId="LiveId" clId="{71583DFF-513A-4D43-8F37-63154C2875CF}" dt="2023-08-03T01:20:02.937" v="330" actId="478"/>
          <ac:picMkLst>
            <pc:docMk/>
            <pc:sldMk cId="2586993376" sldId="384"/>
            <ac:picMk id="19" creationId="{4E0CB2B5-EB99-FE42-44B8-0E1D469D974A}"/>
          </ac:picMkLst>
        </pc:picChg>
        <pc:picChg chg="del">
          <ac:chgData name="Italo Teotonio" userId="d1374ffdd24543fc" providerId="LiveId" clId="{71583DFF-513A-4D43-8F37-63154C2875CF}" dt="2023-08-03T01:20:02.937" v="330" actId="478"/>
          <ac:picMkLst>
            <pc:docMk/>
            <pc:sldMk cId="2586993376" sldId="384"/>
            <ac:picMk id="21" creationId="{5114E79B-570D-BBEC-02C8-05F50F3002B0}"/>
          </ac:picMkLst>
        </pc:picChg>
        <pc:picChg chg="del">
          <ac:chgData name="Italo Teotonio" userId="d1374ffdd24543fc" providerId="LiveId" clId="{71583DFF-513A-4D43-8F37-63154C2875CF}" dt="2023-08-03T01:20:02.937" v="330" actId="478"/>
          <ac:picMkLst>
            <pc:docMk/>
            <pc:sldMk cId="2586993376" sldId="384"/>
            <ac:picMk id="25" creationId="{3E4564D5-5C23-E071-9F0B-5116FD7AF2B8}"/>
          </ac:picMkLst>
        </pc:picChg>
        <pc:picChg chg="del">
          <ac:chgData name="Italo Teotonio" userId="d1374ffdd24543fc" providerId="LiveId" clId="{71583DFF-513A-4D43-8F37-63154C2875CF}" dt="2023-08-03T01:20:02.937" v="330" actId="478"/>
          <ac:picMkLst>
            <pc:docMk/>
            <pc:sldMk cId="2586993376" sldId="384"/>
            <ac:picMk id="27" creationId="{4550349D-2401-6D39-CEB1-566B67C311D8}"/>
          </ac:picMkLst>
        </pc:picChg>
        <pc:picChg chg="del">
          <ac:chgData name="Italo Teotonio" userId="d1374ffdd24543fc" providerId="LiveId" clId="{71583DFF-513A-4D43-8F37-63154C2875CF}" dt="2023-08-03T01:20:02.937" v="330" actId="478"/>
          <ac:picMkLst>
            <pc:docMk/>
            <pc:sldMk cId="2586993376" sldId="384"/>
            <ac:picMk id="29" creationId="{B454CC81-D8DD-9E13-A8E2-FBC65786BE91}"/>
          </ac:picMkLst>
        </pc:picChg>
        <pc:picChg chg="del">
          <ac:chgData name="Italo Teotonio" userId="d1374ffdd24543fc" providerId="LiveId" clId="{71583DFF-513A-4D43-8F37-63154C2875CF}" dt="2023-08-03T01:20:02.937" v="330" actId="478"/>
          <ac:picMkLst>
            <pc:docMk/>
            <pc:sldMk cId="2586993376" sldId="384"/>
            <ac:picMk id="31" creationId="{2B3A69A7-C86C-2D1C-67F3-0A1382AC081A}"/>
          </ac:picMkLst>
        </pc:picChg>
        <pc:picChg chg="del">
          <ac:chgData name="Italo Teotonio" userId="d1374ffdd24543fc" providerId="LiveId" clId="{71583DFF-513A-4D43-8F37-63154C2875CF}" dt="2023-08-03T01:20:02.937" v="330" actId="478"/>
          <ac:picMkLst>
            <pc:docMk/>
            <pc:sldMk cId="2586993376" sldId="384"/>
            <ac:picMk id="33" creationId="{920FB80C-3340-F44A-61DA-7D925D2D09BE}"/>
          </ac:picMkLst>
        </pc:picChg>
      </pc:sldChg>
    </pc:docChg>
  </pc:docChgLst>
  <pc:docChgLst>
    <pc:chgData name="Italo Teotonio" userId="d1374ffdd24543fc" providerId="LiveId" clId="{19E1CBF2-69F4-4F7E-9985-20BA2ED35362}"/>
    <pc:docChg chg="custSel modSld">
      <pc:chgData name="Italo Teotonio" userId="d1374ffdd24543fc" providerId="LiveId" clId="{19E1CBF2-69F4-4F7E-9985-20BA2ED35362}" dt="2023-08-04T12:20:02.151" v="30" actId="478"/>
      <pc:docMkLst>
        <pc:docMk/>
      </pc:docMkLst>
      <pc:sldChg chg="addSp delSp modSp mod">
        <pc:chgData name="Italo Teotonio" userId="d1374ffdd24543fc" providerId="LiveId" clId="{19E1CBF2-69F4-4F7E-9985-20BA2ED35362}" dt="2023-08-04T12:20:02.151" v="30" actId="478"/>
        <pc:sldMkLst>
          <pc:docMk/>
          <pc:sldMk cId="3048301836" sldId="383"/>
        </pc:sldMkLst>
        <pc:spChg chg="add mod">
          <ac:chgData name="Italo Teotonio" userId="d1374ffdd24543fc" providerId="LiveId" clId="{19E1CBF2-69F4-4F7E-9985-20BA2ED35362}" dt="2023-08-04T12:18:38.800" v="12"/>
          <ac:spMkLst>
            <pc:docMk/>
            <pc:sldMk cId="3048301836" sldId="383"/>
            <ac:spMk id="7" creationId="{D6D1281E-46C7-04EB-A678-E38B517AC887}"/>
          </ac:spMkLst>
        </pc:spChg>
        <pc:spChg chg="add mod">
          <ac:chgData name="Italo Teotonio" userId="d1374ffdd24543fc" providerId="LiveId" clId="{19E1CBF2-69F4-4F7E-9985-20BA2ED35362}" dt="2023-08-04T12:18:57.285" v="17"/>
          <ac:spMkLst>
            <pc:docMk/>
            <pc:sldMk cId="3048301836" sldId="383"/>
            <ac:spMk id="12" creationId="{C671C7B3-074B-B735-0134-D0E1576FB49F}"/>
          </ac:spMkLst>
        </pc:spChg>
        <pc:spChg chg="add mod">
          <ac:chgData name="Italo Teotonio" userId="d1374ffdd24543fc" providerId="LiveId" clId="{19E1CBF2-69F4-4F7E-9985-20BA2ED35362}" dt="2023-08-04T12:19:43.870" v="24"/>
          <ac:spMkLst>
            <pc:docMk/>
            <pc:sldMk cId="3048301836" sldId="383"/>
            <ac:spMk id="13" creationId="{0DD65D88-276E-B52E-36EF-A876ED8078E2}"/>
          </ac:spMkLst>
        </pc:spChg>
        <pc:spChg chg="add mod">
          <ac:chgData name="Italo Teotonio" userId="d1374ffdd24543fc" providerId="LiveId" clId="{19E1CBF2-69F4-4F7E-9985-20BA2ED35362}" dt="2023-08-04T12:20:00.287" v="29"/>
          <ac:spMkLst>
            <pc:docMk/>
            <pc:sldMk cId="3048301836" sldId="383"/>
            <ac:spMk id="14" creationId="{FCCF39A9-BBEF-EEAB-77F2-7481E162A7EA}"/>
          </ac:spMkLst>
        </pc:spChg>
        <pc:picChg chg="add del mod">
          <ac:chgData name="Italo Teotonio" userId="d1374ffdd24543fc" providerId="LiveId" clId="{19E1CBF2-69F4-4F7E-9985-20BA2ED35362}" dt="2023-08-04T12:20:02.151" v="30" actId="478"/>
          <ac:picMkLst>
            <pc:docMk/>
            <pc:sldMk cId="3048301836" sldId="383"/>
            <ac:picMk id="11" creationId="{2D2C9E9C-AB60-1939-08FA-A279D5A6EB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B78E4-0ECF-ABC5-04FF-7631D1041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6C4C95-F1CD-FA57-58F0-86227BDFF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250596-9C82-1610-B0AE-AA97528E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9277A2-3AEB-CA33-E6A9-4C1DC668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39C030-2420-8121-6C0F-0C085204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79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203CC-CFE3-BEB0-A540-8937D682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B458A6-7098-D9D1-C63F-8F46B1F8E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1683E4-9430-D9BD-DC6F-96939014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104717-4572-4C51-0687-36057EB5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93139D-34C8-AE0F-323C-A0162117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8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69E8F7-7423-8015-C928-2579CC99D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31DAB-58B6-7AE5-28DC-AA095908C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D90CF8-8EA2-BBA8-C820-400274F6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DB5FA-18A0-960A-E38F-FACDCF06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FBB78A-27C2-6633-788C-B3CF4052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58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68DFB-D948-E4A0-641F-E419C392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AAD48B-4F51-66EA-CE2D-BBF2A3F84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3F521-5FED-7765-3E6C-EAD878F9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7C9E5-6BC6-BAC2-6647-2C0A1880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632E27-199D-0E76-BA2B-67820F3F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06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44F3C-3132-4299-089C-83125D2C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055137-3B06-E2D2-A898-E11EF9B8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DCBB5A-6498-93AD-24A8-A5A5203A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B0D4A8-DB31-2CD2-0F55-12119CDB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FC200C-103A-CECB-CAF4-49B43F82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56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36E38-CD22-8C6C-CFF4-A9927E9B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2B10EB-A107-184E-1B14-AAB2167DC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E10EAE-9C5F-0A17-5BD2-233EF05A0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70A8AA-19DE-D616-083E-C8D96C78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59F624-1E3F-6982-DA29-21AB8A53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7B2489-8789-E8E3-3701-AA3DE49C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2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1B150-FF21-EC25-4D67-A907A90E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7C3D9A-66C4-FD99-B5AB-80019C77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A1F362-E08D-69E9-E0C5-61F3F55B4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3284C4-35BA-CC7C-CBE7-1801DAA8F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41DABC-1A7D-4945-E1B5-7CA835F4A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61B9E39-DE42-C7FA-97E7-12273063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1A0C05-BAE0-6C35-3E65-5E29B0F1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871AE0-70D4-74E0-CEC4-3F795268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00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1453E-A5BF-18DC-0A59-7E96DF05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0707B5-B0B2-E1A0-9AA4-778A94E1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FAC6E7-130E-2326-17AC-ED5EB2F4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4659B2-916D-6967-2DD3-2EF79E91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63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C7D24D-C410-AAB7-C407-AA9E89AA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3CE437-1F48-9C0D-23C1-3819A050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34DD44-EE6D-D9F0-3B9C-A2F47562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89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367EE-DFE7-5CC4-810A-0513E708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404F9B-F3C8-1BED-4579-8326B5CFC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679989-98BF-FF4F-2B3D-5BBFA914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DF3510-BFD8-90D9-75ED-4964735E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C7B50A-0AE0-66BB-69A5-1D38607A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740289-F435-614B-8F11-C7D28510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67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FA77E-1A09-BF99-107C-D4F5C4A2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9829AE-B6D5-C2F2-44F5-385944C8A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284F3C-1C97-266D-3090-D8EBBAC03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1D5FDD-90BA-3E9F-7F24-3B073703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4A0F-29B4-4BAE-988D-AF372006F676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2322F0-AE48-6487-01D9-94E51F13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D9AB50-C3F9-95B6-59AE-37DEFC91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22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57892C-15BA-745B-CCF4-8320EFAD6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CDE8E2-6DA8-2AA0-F275-878065480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98C231-3BB5-DB63-107F-7FF2BFBCC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4A0F-29B4-4BAE-988D-AF372006F676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384C6A-6652-E9FF-DAD6-087C862C4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23E32B-0E59-C594-1F09-F659E0025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E286-5CD9-470E-AF7C-616E048547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10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B2483D-A90E-ECE1-17C8-F77E7898ADAA}"/>
              </a:ext>
            </a:extLst>
          </p:cNvPr>
          <p:cNvSpPr txBox="1"/>
          <p:nvPr/>
        </p:nvSpPr>
        <p:spPr>
          <a:xfrm>
            <a:off x="2848515" y="777805"/>
            <a:ext cx="64949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PERFIL</a:t>
            </a:r>
          </a:p>
        </p:txBody>
      </p:sp>
      <p:pic>
        <p:nvPicPr>
          <p:cNvPr id="14" name="Imagem 13" descr="Padrão do plano de fundo&#10;&#10;Descrição gerada automaticamente">
            <a:extLst>
              <a:ext uri="{FF2B5EF4-FFF2-40B4-BE49-F238E27FC236}">
                <a16:creationId xmlns:a16="http://schemas.microsoft.com/office/drawing/2014/main" id="{59E1BC8E-7B32-A754-403C-FF87F0AB9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BDC84FB-3793-0FF2-4097-2701BDA7C503}"/>
              </a:ext>
            </a:extLst>
          </p:cNvPr>
          <p:cNvSpPr/>
          <p:nvPr/>
        </p:nvSpPr>
        <p:spPr>
          <a:xfrm>
            <a:off x="1423686" y="2616210"/>
            <a:ext cx="5909091" cy="70572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0EAE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COMEÇAR ANÁLISE</a:t>
            </a:r>
          </a:p>
        </p:txBody>
      </p:sp>
    </p:spTree>
    <p:extLst>
      <p:ext uri="{BB962C8B-B14F-4D97-AF65-F5344CB8AC3E}">
        <p14:creationId xmlns:p14="http://schemas.microsoft.com/office/powerpoint/2010/main" val="258699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água, mesa&#10;&#10;Descrição gerada automaticamente">
            <a:extLst>
              <a:ext uri="{FF2B5EF4-FFF2-40B4-BE49-F238E27FC236}">
                <a16:creationId xmlns:a16="http://schemas.microsoft.com/office/drawing/2014/main" id="{F204AF56-E7C0-9A3C-97C7-EA06C3D89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E2015E93-FFDD-458D-8FC2-1407B5A2F3CA}"/>
              </a:ext>
            </a:extLst>
          </p:cNvPr>
          <p:cNvSpPr/>
          <p:nvPr/>
        </p:nvSpPr>
        <p:spPr>
          <a:xfrm>
            <a:off x="9304709" y="4507294"/>
            <a:ext cx="2221707" cy="1143000"/>
          </a:xfrm>
          <a:prstGeom prst="roundRect">
            <a:avLst>
              <a:gd name="adj" fmla="val 8333"/>
            </a:avLst>
          </a:prstGeom>
          <a:solidFill>
            <a:srgbClr val="00C6CF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4ED4C71-D309-3660-0833-DDFF9584D31A}"/>
              </a:ext>
            </a:extLst>
          </p:cNvPr>
          <p:cNvSpPr/>
          <p:nvPr/>
        </p:nvSpPr>
        <p:spPr>
          <a:xfrm>
            <a:off x="363894" y="644565"/>
            <a:ext cx="7473819" cy="2956707"/>
          </a:xfrm>
          <a:prstGeom prst="roundRect">
            <a:avLst>
              <a:gd name="adj" fmla="val 2381"/>
            </a:avLst>
          </a:prstGeom>
          <a:solidFill>
            <a:schemeClr val="tx1"/>
          </a:solidFill>
          <a:ln>
            <a:solidFill>
              <a:srgbClr val="0EAE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F4251B3-2166-619B-79B1-AB35D6005376}"/>
              </a:ext>
            </a:extLst>
          </p:cNvPr>
          <p:cNvSpPr/>
          <p:nvPr/>
        </p:nvSpPr>
        <p:spPr>
          <a:xfrm>
            <a:off x="7996334" y="644565"/>
            <a:ext cx="3928187" cy="2956707"/>
          </a:xfrm>
          <a:prstGeom prst="roundRect">
            <a:avLst>
              <a:gd name="adj" fmla="val 2381"/>
            </a:avLst>
          </a:prstGeom>
          <a:solidFill>
            <a:schemeClr val="tx1"/>
          </a:solidFill>
          <a:ln>
            <a:solidFill>
              <a:srgbClr val="0EAE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E1628A5-72FE-63A4-B0D7-FDEE9494BCC0}"/>
              </a:ext>
            </a:extLst>
          </p:cNvPr>
          <p:cNvSpPr/>
          <p:nvPr/>
        </p:nvSpPr>
        <p:spPr>
          <a:xfrm>
            <a:off x="327616" y="3751280"/>
            <a:ext cx="3868051" cy="2956707"/>
          </a:xfrm>
          <a:prstGeom prst="roundRect">
            <a:avLst>
              <a:gd name="adj" fmla="val 2381"/>
            </a:avLst>
          </a:prstGeom>
          <a:solidFill>
            <a:srgbClr val="28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E9D0392-6DFA-B8EB-D4EF-F3100A4381D8}"/>
              </a:ext>
            </a:extLst>
          </p:cNvPr>
          <p:cNvSpPr/>
          <p:nvPr/>
        </p:nvSpPr>
        <p:spPr>
          <a:xfrm>
            <a:off x="4338735" y="3751281"/>
            <a:ext cx="3471295" cy="2956707"/>
          </a:xfrm>
          <a:prstGeom prst="roundRect">
            <a:avLst>
              <a:gd name="adj" fmla="val 2381"/>
            </a:avLst>
          </a:prstGeom>
          <a:solidFill>
            <a:srgbClr val="28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0899124-4D09-116B-C070-2B563DBD83F0}"/>
              </a:ext>
            </a:extLst>
          </p:cNvPr>
          <p:cNvSpPr/>
          <p:nvPr/>
        </p:nvSpPr>
        <p:spPr>
          <a:xfrm>
            <a:off x="7996334" y="3751281"/>
            <a:ext cx="3928187" cy="2956707"/>
          </a:xfrm>
          <a:prstGeom prst="roundRect">
            <a:avLst>
              <a:gd name="adj" fmla="val 2381"/>
            </a:avLst>
          </a:prstGeom>
          <a:solidFill>
            <a:srgbClr val="28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6D302AD-4B2A-3E39-8796-9E64F0CEE5CC}"/>
              </a:ext>
            </a:extLst>
          </p:cNvPr>
          <p:cNvSpPr txBox="1"/>
          <p:nvPr/>
        </p:nvSpPr>
        <p:spPr>
          <a:xfrm>
            <a:off x="363894" y="82421"/>
            <a:ext cx="3441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PERFIL</a:t>
            </a:r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D0A1C67E-1A01-9AB5-53CB-5F0281F94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6" y="138708"/>
            <a:ext cx="360000" cy="360000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4E0CB2B5-EB99-FE42-44B8-0E1D469D9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14" y="138708"/>
            <a:ext cx="360000" cy="360000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5114E79B-570D-BBEC-02C8-05F50F300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531" y="3852943"/>
            <a:ext cx="360000" cy="360000"/>
          </a:xfrm>
          <a:prstGeom prst="rect">
            <a:avLst/>
          </a:prstGeom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3E4564D5-5C23-E071-9F0B-5116FD7AF2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90" y="3852943"/>
            <a:ext cx="360000" cy="360000"/>
          </a:xfrm>
          <a:prstGeom prst="rect">
            <a:avLst/>
          </a:prstGeom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4550349D-2401-6D39-CEB1-566B67C311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803" y="3852943"/>
            <a:ext cx="360000" cy="360000"/>
          </a:xfrm>
          <a:prstGeom prst="rect">
            <a:avLst/>
          </a:prstGeom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B454CC81-D8DD-9E13-A8E2-FBC65786BE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480" y="728819"/>
            <a:ext cx="360000" cy="360000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2B3A69A7-C86C-2D1C-67F3-0A1382AC08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689" y="708786"/>
            <a:ext cx="360000" cy="360000"/>
          </a:xfrm>
          <a:prstGeom prst="rect">
            <a:avLst/>
          </a:prstGeom>
        </p:spPr>
      </p:pic>
      <p:pic>
        <p:nvPicPr>
          <p:cNvPr id="33" name="Imagem 32" descr="Ícone&#10;&#10;Descrição gerada automaticamente">
            <a:extLst>
              <a:ext uri="{FF2B5EF4-FFF2-40B4-BE49-F238E27FC236}">
                <a16:creationId xmlns:a16="http://schemas.microsoft.com/office/drawing/2014/main" id="{920FB80C-3340-F44A-61DA-7D925D2D09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531" y="719131"/>
            <a:ext cx="360000" cy="360000"/>
          </a:xfrm>
          <a:prstGeom prst="rect">
            <a:avLst/>
          </a:prstGeom>
        </p:spPr>
      </p:pic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5EA691B6-CBA4-96DD-7AA2-452616775B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97" y="138708"/>
            <a:ext cx="360000" cy="360000"/>
          </a:xfrm>
          <a:prstGeom prst="rect">
            <a:avLst/>
          </a:prstGeom>
        </p:spPr>
      </p:pic>
      <p:pic>
        <p:nvPicPr>
          <p:cNvPr id="37" name="Imagem 36" descr="Logotipo, Ícone&#10;&#10;Descrição gerada automaticamente">
            <a:extLst>
              <a:ext uri="{FF2B5EF4-FFF2-40B4-BE49-F238E27FC236}">
                <a16:creationId xmlns:a16="http://schemas.microsoft.com/office/drawing/2014/main" id="{E9D51EE2-D896-A69D-2955-6FF1A8673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27" y="138708"/>
            <a:ext cx="360000" cy="360000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6D1281E-46C7-04EB-A678-E38B517AC887}"/>
              </a:ext>
            </a:extLst>
          </p:cNvPr>
          <p:cNvSpPr/>
          <p:nvPr/>
        </p:nvSpPr>
        <p:spPr>
          <a:xfrm>
            <a:off x="150568" y="7352552"/>
            <a:ext cx="1990785" cy="827519"/>
          </a:xfrm>
          <a:prstGeom prst="roundRect">
            <a:avLst>
              <a:gd name="adj" fmla="val 2381"/>
            </a:avLst>
          </a:prstGeom>
          <a:solidFill>
            <a:srgbClr val="D55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#D550A4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671C7B3-074B-B735-0134-D0E1576FB49F}"/>
              </a:ext>
            </a:extLst>
          </p:cNvPr>
          <p:cNvSpPr/>
          <p:nvPr/>
        </p:nvSpPr>
        <p:spPr>
          <a:xfrm>
            <a:off x="2347950" y="7352552"/>
            <a:ext cx="1990785" cy="827519"/>
          </a:xfrm>
          <a:prstGeom prst="roundRect">
            <a:avLst>
              <a:gd name="adj" fmla="val 2381"/>
            </a:avLst>
          </a:prstGeom>
          <a:solidFill>
            <a:srgbClr val="4EC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#4ECACE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DD65D88-276E-B52E-36EF-A876ED8078E2}"/>
              </a:ext>
            </a:extLst>
          </p:cNvPr>
          <p:cNvSpPr/>
          <p:nvPr/>
        </p:nvSpPr>
        <p:spPr>
          <a:xfrm>
            <a:off x="4522102" y="7352551"/>
            <a:ext cx="1990785" cy="827519"/>
          </a:xfrm>
          <a:prstGeom prst="roundRect">
            <a:avLst>
              <a:gd name="adj" fmla="val 2381"/>
            </a:avLst>
          </a:prstGeom>
          <a:solidFill>
            <a:srgbClr val="2C8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#2C8AFA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CCF39A9-BBEF-EEAB-77F2-7481E162A7EA}"/>
              </a:ext>
            </a:extLst>
          </p:cNvPr>
          <p:cNvSpPr/>
          <p:nvPr/>
        </p:nvSpPr>
        <p:spPr>
          <a:xfrm>
            <a:off x="6773425" y="7352551"/>
            <a:ext cx="1990785" cy="827519"/>
          </a:xfrm>
          <a:prstGeom prst="roundRect">
            <a:avLst>
              <a:gd name="adj" fmla="val 2381"/>
            </a:avLst>
          </a:prstGeom>
          <a:solidFill>
            <a:srgbClr val="28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#282D3C</a:t>
            </a:r>
          </a:p>
        </p:txBody>
      </p:sp>
    </p:spTree>
    <p:extLst>
      <p:ext uri="{BB962C8B-B14F-4D97-AF65-F5344CB8AC3E}">
        <p14:creationId xmlns:p14="http://schemas.microsoft.com/office/powerpoint/2010/main" val="3048301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5953</TotalTime>
  <Words>16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Matheus Bonotto</cp:lastModifiedBy>
  <cp:revision>6</cp:revision>
  <dcterms:created xsi:type="dcterms:W3CDTF">2023-07-27T17:23:00Z</dcterms:created>
  <dcterms:modified xsi:type="dcterms:W3CDTF">2023-12-15T03:01:25Z</dcterms:modified>
</cp:coreProperties>
</file>