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5" r:id="rId2"/>
    <p:sldId id="428" r:id="rId3"/>
    <p:sldId id="42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EC8"/>
    <a:srgbClr val="50B8C6"/>
    <a:srgbClr val="000153"/>
    <a:srgbClr val="F5F7F9"/>
    <a:srgbClr val="EEF1F4"/>
    <a:srgbClr val="D0D3D5"/>
    <a:srgbClr val="493B70"/>
    <a:srgbClr val="5E17EB"/>
    <a:srgbClr val="0000AF"/>
    <a:srgbClr val="EF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653E9-48EA-4048-9ACF-F363ED7B35B0}" v="6" dt="2023-08-03T17:52:0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Teotonio" userId="d1374ffdd24543fc" providerId="LiveId" clId="{084AF50A-1E75-4809-A386-AB2B670B673E}"/>
    <pc:docChg chg="undo custSel addSld delSld modSld">
      <pc:chgData name="Italo Teotonio" userId="d1374ffdd24543fc" providerId="LiveId" clId="{084AF50A-1E75-4809-A386-AB2B670B673E}" dt="2023-08-03T19:51:46.378" v="16" actId="1038"/>
      <pc:docMkLst>
        <pc:docMk/>
      </pc:docMkLst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252202473" sldId="25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5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041159652" sldId="26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26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067218944" sldId="27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727444537" sldId="31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26906964" sldId="31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105406897" sldId="31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80323883" sldId="33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31317437" sldId="35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96541048" sldId="36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49399907" sldId="36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07419324" sldId="36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649099801" sldId="36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235415601" sldId="36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362596649" sldId="36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245964533" sldId="37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548325873" sldId="37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442168444" sldId="37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35602231" sldId="37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116992537" sldId="37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989132749" sldId="37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85810253" sldId="37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37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0" sldId="37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652974803" sldId="38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85775983" sldId="38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79806533" sldId="38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0463738" sldId="38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041457950" sldId="38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34441554" sldId="38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866479664" sldId="38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30405129" sldId="38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213844730" sldId="38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79552066" sldId="39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48672025" sldId="39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000510468" sldId="39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659577998" sldId="39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61735640" sldId="39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003037995" sldId="39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808198110" sldId="39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345793156" sldId="39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770904596" sldId="39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666377608" sldId="40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129624267" sldId="40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95590227" sldId="40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220656438" sldId="40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160276216" sldId="404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82847433" sldId="40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246490655" sldId="40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275846822" sldId="40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591175586" sldId="40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762207761" sldId="40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335877353" sldId="41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195391580" sldId="41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4153793630" sldId="41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614545175" sldId="413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755693059" sldId="415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81948921" sldId="416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306979916" sldId="417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561882486" sldId="418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483403182" sldId="419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101928740" sldId="420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2908706672" sldId="421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331787550" sldId="422"/>
        </pc:sldMkLst>
      </pc:sldChg>
      <pc:sldChg chg="add del">
        <pc:chgData name="Italo Teotonio" userId="d1374ffdd24543fc" providerId="LiveId" clId="{084AF50A-1E75-4809-A386-AB2B670B673E}" dt="2023-08-03T19:51:02.250" v="2" actId="47"/>
        <pc:sldMkLst>
          <pc:docMk/>
          <pc:sldMk cId="1870480324" sldId="423"/>
        </pc:sldMkLst>
      </pc:sldChg>
      <pc:sldChg chg="del">
        <pc:chgData name="Italo Teotonio" userId="d1374ffdd24543fc" providerId="LiveId" clId="{084AF50A-1E75-4809-A386-AB2B670B673E}" dt="2023-08-03T19:51:02.250" v="2" actId="47"/>
        <pc:sldMkLst>
          <pc:docMk/>
          <pc:sldMk cId="663206819" sldId="424"/>
        </pc:sldMkLst>
      </pc:sldChg>
      <pc:sldChg chg="modSp add del mod">
        <pc:chgData name="Italo Teotonio" userId="d1374ffdd24543fc" providerId="LiveId" clId="{084AF50A-1E75-4809-A386-AB2B670B673E}" dt="2023-08-03T19:51:16.201" v="10" actId="1038"/>
        <pc:sldMkLst>
          <pc:docMk/>
          <pc:sldMk cId="783751451" sldId="425"/>
        </pc:sldMkLst>
        <pc:picChg chg="mod">
          <ac:chgData name="Italo Teotonio" userId="d1374ffdd24543fc" providerId="LiveId" clId="{084AF50A-1E75-4809-A386-AB2B670B673E}" dt="2023-08-03T19:51:16.201" v="10" actId="1038"/>
          <ac:picMkLst>
            <pc:docMk/>
            <pc:sldMk cId="783751451" sldId="425"/>
            <ac:picMk id="23" creationId="{79F01534-DDDA-6639-6E58-955BCDB112AC}"/>
          </ac:picMkLst>
        </pc:picChg>
        <pc:picChg chg="mod">
          <ac:chgData name="Italo Teotonio" userId="d1374ffdd24543fc" providerId="LiveId" clId="{084AF50A-1E75-4809-A386-AB2B670B673E}" dt="2023-08-03T19:51:12.899" v="6" actId="1036"/>
          <ac:picMkLst>
            <pc:docMk/>
            <pc:sldMk cId="783751451" sldId="425"/>
            <ac:picMk id="24" creationId="{A5CC26AE-AE41-4941-6383-F1E5084E7111}"/>
          </ac:picMkLst>
        </pc:picChg>
      </pc:sldChg>
      <pc:sldChg chg="del">
        <pc:chgData name="Italo Teotonio" userId="d1374ffdd24543fc" providerId="LiveId" clId="{084AF50A-1E75-4809-A386-AB2B670B673E}" dt="2023-08-03T19:51:02.250" v="2" actId="47"/>
        <pc:sldMkLst>
          <pc:docMk/>
          <pc:sldMk cId="1815664375" sldId="426"/>
        </pc:sldMkLst>
      </pc:sldChg>
      <pc:sldChg chg="add del">
        <pc:chgData name="Italo Teotonio" userId="d1374ffdd24543fc" providerId="LiveId" clId="{084AF50A-1E75-4809-A386-AB2B670B673E}" dt="2023-08-03T19:50:50.702" v="1" actId="47"/>
        <pc:sldMkLst>
          <pc:docMk/>
          <pc:sldMk cId="1101680827" sldId="427"/>
        </pc:sldMkLst>
      </pc:sldChg>
      <pc:sldChg chg="modSp add del mod">
        <pc:chgData name="Italo Teotonio" userId="d1374ffdd24543fc" providerId="LiveId" clId="{084AF50A-1E75-4809-A386-AB2B670B673E}" dt="2023-08-03T19:51:46.378" v="16" actId="1038"/>
        <pc:sldMkLst>
          <pc:docMk/>
          <pc:sldMk cId="3505130747" sldId="428"/>
        </pc:sldMkLst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2" creationId="{06A8145A-5C29-72C7-7737-DC8807E1504B}"/>
          </ac:picMkLst>
        </pc:picChg>
        <pc:picChg chg="mod">
          <ac:chgData name="Italo Teotonio" userId="d1374ffdd24543fc" providerId="LiveId" clId="{084AF50A-1E75-4809-A386-AB2B670B673E}" dt="2023-08-03T19:51:46.378" v="16" actId="1038"/>
          <ac:picMkLst>
            <pc:docMk/>
            <pc:sldMk cId="3505130747" sldId="428"/>
            <ac:picMk id="23" creationId="{79F01534-DDDA-6639-6E58-955BCDB112AC}"/>
          </ac:picMkLst>
        </pc:picChg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4" creationId="{A5CC26AE-AE41-4941-6383-F1E5084E7111}"/>
          </ac:picMkLst>
        </pc:picChg>
        <pc:picChg chg="mod">
          <ac:chgData name="Italo Teotonio" userId="d1374ffdd24543fc" providerId="LiveId" clId="{084AF50A-1E75-4809-A386-AB2B670B673E}" dt="2023-08-03T19:51:40.594" v="14" actId="12788"/>
          <ac:picMkLst>
            <pc:docMk/>
            <pc:sldMk cId="3505130747" sldId="428"/>
            <ac:picMk id="27" creationId="{AD7DB4C4-D83F-15D0-3872-846534C79186}"/>
          </ac:picMkLst>
        </pc:picChg>
      </pc:sldChg>
    </pc:docChg>
  </pc:docChgLst>
  <pc:docChgLst>
    <pc:chgData name="Italo Teotonio" userId="d1374ffdd24543fc" providerId="LiveId" clId="{5AA2160A-2427-44C3-A397-023FCC0E1303}"/>
    <pc:docChg chg="undo custSel addSld delSld modSld">
      <pc:chgData name="Italo Teotonio" userId="d1374ffdd24543fc" providerId="LiveId" clId="{5AA2160A-2427-44C3-A397-023FCC0E1303}" dt="2023-07-28T21:50:56.658" v="348" actId="14861"/>
      <pc:docMkLst>
        <pc:docMk/>
      </pc:docMkLst>
      <pc:sldChg chg="modSp mod">
        <pc:chgData name="Italo Teotonio" userId="d1374ffdd24543fc" providerId="LiveId" clId="{5AA2160A-2427-44C3-A397-023FCC0E1303}" dt="2023-07-27T20:51:20.362" v="50" actId="1076"/>
        <pc:sldMkLst>
          <pc:docMk/>
          <pc:sldMk cId="1345793156" sldId="398"/>
        </pc:sldMkLst>
        <pc:spChg chg="mod">
          <ac:chgData name="Italo Teotonio" userId="d1374ffdd24543fc" providerId="LiveId" clId="{5AA2160A-2427-44C3-A397-023FCC0E1303}" dt="2023-07-27T20:51:20.362" v="50" actId="1076"/>
          <ac:spMkLst>
            <pc:docMk/>
            <pc:sldMk cId="1345793156" sldId="398"/>
            <ac:spMk id="13" creationId="{205FA0A7-8415-406C-9579-C934EF27B879}"/>
          </ac:spMkLst>
        </pc:spChg>
      </pc:sldChg>
      <pc:sldChg chg="addSp delSp modSp add mod">
        <pc:chgData name="Italo Teotonio" userId="d1374ffdd24543fc" providerId="LiveId" clId="{5AA2160A-2427-44C3-A397-023FCC0E1303}" dt="2023-07-28T20:11:15.246" v="247" actId="1076"/>
        <pc:sldMkLst>
          <pc:docMk/>
          <pc:sldMk cId="331787550" sldId="422"/>
        </pc:sldMkLst>
        <pc:spChg chg="add del mod">
          <ac:chgData name="Italo Teotonio" userId="d1374ffdd24543fc" providerId="LiveId" clId="{5AA2160A-2427-44C3-A397-023FCC0E1303}" dt="2023-07-27T20:32:09.729" v="17"/>
          <ac:spMkLst>
            <pc:docMk/>
            <pc:sldMk cId="331787550" sldId="422"/>
            <ac:spMk id="2" creationId="{0DA1570C-F6AE-DD27-8102-EE2FCFA46ADA}"/>
          </ac:spMkLst>
        </pc:spChg>
        <pc:spChg chg="add mod">
          <ac:chgData name="Italo Teotonio" userId="d1374ffdd24543fc" providerId="LiveId" clId="{5AA2160A-2427-44C3-A397-023FCC0E1303}" dt="2023-07-28T20:10:04.541" v="235" actId="14100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5AA2160A-2427-44C3-A397-023FCC0E1303}" dt="2023-07-27T21:14:33.119" v="105" actId="207"/>
          <ac:spMkLst>
            <pc:docMk/>
            <pc:sldMk cId="331787550" sldId="422"/>
            <ac:spMk id="5" creationId="{213B6435-176B-4A5B-AF9A-F0489CCCBD3B}"/>
          </ac:spMkLst>
        </pc:spChg>
        <pc:spChg chg="del mod">
          <ac:chgData name="Italo Teotonio" userId="d1374ffdd24543fc" providerId="LiveId" clId="{5AA2160A-2427-44C3-A397-023FCC0E1303}" dt="2023-07-27T20:30:42.564" v="8" actId="478"/>
          <ac:spMkLst>
            <pc:docMk/>
            <pc:sldMk cId="331787550" sldId="422"/>
            <ac:spMk id="6" creationId="{841F673A-B3ED-4343-97B1-2DB8E4672633}"/>
          </ac:spMkLst>
        </pc:spChg>
        <pc:spChg chg="del mod">
          <ac:chgData name="Italo Teotonio" userId="d1374ffdd24543fc" providerId="LiveId" clId="{5AA2160A-2427-44C3-A397-023FCC0E1303}" dt="2023-07-27T20:30:32.719" v="4" actId="478"/>
          <ac:spMkLst>
            <pc:docMk/>
            <pc:sldMk cId="331787550" sldId="422"/>
            <ac:spMk id="7" creationId="{1645B84E-C0AB-4259-9919-AEC89ED816F2}"/>
          </ac:spMkLst>
        </pc:spChg>
        <pc:spChg chg="del mod">
          <ac:chgData name="Italo Teotonio" userId="d1374ffdd24543fc" providerId="LiveId" clId="{5AA2160A-2427-44C3-A397-023FCC0E1303}" dt="2023-07-27T20:32:11.857" v="19" actId="478"/>
          <ac:spMkLst>
            <pc:docMk/>
            <pc:sldMk cId="331787550" sldId="422"/>
            <ac:spMk id="8" creationId="{55558EBE-F526-492F-A5FE-7685B14AFDA3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9" creationId="{89F68B2C-B023-4089-8D83-82C27A3A62CD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0" creationId="{89C1FB3B-BC19-4B3B-AE1E-61B35ACEF569}"/>
          </ac:spMkLst>
        </pc:spChg>
        <pc:spChg chg="del">
          <ac:chgData name="Italo Teotonio" userId="d1374ffdd24543fc" providerId="LiveId" clId="{5AA2160A-2427-44C3-A397-023FCC0E1303}" dt="2023-07-27T20:30:17.877" v="1" actId="478"/>
          <ac:spMkLst>
            <pc:docMk/>
            <pc:sldMk cId="331787550" sldId="422"/>
            <ac:spMk id="11" creationId="{40B24262-8FA1-4670-80DD-EA4657BBCEE2}"/>
          </ac:spMkLst>
        </pc:spChg>
        <pc:spChg chg="add del mod">
          <ac:chgData name="Italo Teotonio" userId="d1374ffdd24543fc" providerId="LiveId" clId="{5AA2160A-2427-44C3-A397-023FCC0E1303}" dt="2023-07-27T20:50:44.415" v="44" actId="478"/>
          <ac:spMkLst>
            <pc:docMk/>
            <pc:sldMk cId="331787550" sldId="422"/>
            <ac:spMk id="14" creationId="{5A085A2F-49FA-8680-C219-F23B76402160}"/>
          </ac:spMkLst>
        </pc:spChg>
        <pc:spChg chg="add mod">
          <ac:chgData name="Italo Teotonio" userId="d1374ffdd24543fc" providerId="LiveId" clId="{5AA2160A-2427-44C3-A397-023FCC0E1303}" dt="2023-07-28T20:09:59.803" v="234" actId="14100"/>
          <ac:spMkLst>
            <pc:docMk/>
            <pc:sldMk cId="331787550" sldId="422"/>
            <ac:spMk id="17" creationId="{3E4D5D62-98B8-32C3-A2A4-E3A8357B3C01}"/>
          </ac:spMkLst>
        </pc:spChg>
        <pc:spChg chg="add mod">
          <ac:chgData name="Italo Teotonio" userId="d1374ffdd24543fc" providerId="LiveId" clId="{5AA2160A-2427-44C3-A397-023FCC0E1303}" dt="2023-07-28T20:10:28.008" v="242" actId="14100"/>
          <ac:spMkLst>
            <pc:docMk/>
            <pc:sldMk cId="331787550" sldId="422"/>
            <ac:spMk id="18" creationId="{F7928FB3-1B9D-84F9-E619-F28E2CC9A212}"/>
          </ac:spMkLst>
        </pc:spChg>
        <pc:spChg chg="add mod">
          <ac:chgData name="Italo Teotonio" userId="d1374ffdd24543fc" providerId="LiveId" clId="{5AA2160A-2427-44C3-A397-023FCC0E1303}" dt="2023-07-28T20:10:08.095" v="236" actId="14100"/>
          <ac:spMkLst>
            <pc:docMk/>
            <pc:sldMk cId="331787550" sldId="422"/>
            <ac:spMk id="19" creationId="{ACA39ABF-7BCE-BA24-D887-1A88B29A83D7}"/>
          </ac:spMkLst>
        </pc:spChg>
        <pc:spChg chg="add mod">
          <ac:chgData name="Italo Teotonio" userId="d1374ffdd24543fc" providerId="LiveId" clId="{5AA2160A-2427-44C3-A397-023FCC0E1303}" dt="2023-07-27T21:55:06.579" v="126" actId="1076"/>
          <ac:spMkLst>
            <pc:docMk/>
            <pc:sldMk cId="331787550" sldId="422"/>
            <ac:spMk id="20" creationId="{EB7D6C04-444D-A001-AA40-88BABD2C7927}"/>
          </ac:spMkLst>
        </pc:spChg>
        <pc:spChg chg="add mod">
          <ac:chgData name="Italo Teotonio" userId="d1374ffdd24543fc" providerId="LiveId" clId="{5AA2160A-2427-44C3-A397-023FCC0E1303}" dt="2023-07-27T21:55:11.649" v="127" actId="1076"/>
          <ac:spMkLst>
            <pc:docMk/>
            <pc:sldMk cId="331787550" sldId="422"/>
            <ac:spMk id="21" creationId="{292349AF-4E34-1F7F-8A0F-DB8DEA883B8A}"/>
          </ac:spMkLst>
        </pc:spChg>
        <pc:spChg chg="add del mod">
          <ac:chgData name="Italo Teotonio" userId="d1374ffdd24543fc" providerId="LiveId" clId="{5AA2160A-2427-44C3-A397-023FCC0E1303}" dt="2023-07-27T21:14:18.175" v="104" actId="478"/>
          <ac:spMkLst>
            <pc:docMk/>
            <pc:sldMk cId="331787550" sldId="422"/>
            <ac:spMk id="22" creationId="{2A51DD18-C66A-98FB-6F23-697F34CB4B14}"/>
          </ac:spMkLst>
        </pc:spChg>
        <pc:spChg chg="add mod">
          <ac:chgData name="Italo Teotonio" userId="d1374ffdd24543fc" providerId="LiveId" clId="{5AA2160A-2427-44C3-A397-023FCC0E1303}" dt="2023-07-27T22:01:07.052" v="140" actId="1076"/>
          <ac:spMkLst>
            <pc:docMk/>
            <pc:sldMk cId="331787550" sldId="422"/>
            <ac:spMk id="25" creationId="{3DBFB94A-7D47-0CD7-73E7-B6B98E5E4800}"/>
          </ac:spMkLst>
        </pc:spChg>
        <pc:spChg chg="add mod">
          <ac:chgData name="Italo Teotonio" userId="d1374ffdd24543fc" providerId="LiveId" clId="{5AA2160A-2427-44C3-A397-023FCC0E1303}" dt="2023-07-27T22:20:46.279" v="224" actId="1076"/>
          <ac:spMkLst>
            <pc:docMk/>
            <pc:sldMk cId="331787550" sldId="422"/>
            <ac:spMk id="26" creationId="{C42A8CE1-F6E6-64F6-BD31-1CFC294590F5}"/>
          </ac:spMkLst>
        </pc:spChg>
        <pc:spChg chg="add del mod">
          <ac:chgData name="Italo Teotonio" userId="d1374ffdd24543fc" providerId="LiveId" clId="{5AA2160A-2427-44C3-A397-023FCC0E1303}" dt="2023-07-27T22:03:46.649" v="179" actId="478"/>
          <ac:spMkLst>
            <pc:docMk/>
            <pc:sldMk cId="331787550" sldId="422"/>
            <ac:spMk id="27" creationId="{CE55976B-F47E-C530-E6F3-17632BA481DA}"/>
          </ac:spMkLst>
        </pc:spChg>
        <pc:spChg chg="add del mod">
          <ac:chgData name="Italo Teotonio" userId="d1374ffdd24543fc" providerId="LiveId" clId="{5AA2160A-2427-44C3-A397-023FCC0E1303}" dt="2023-07-27T22:03:56.164" v="184" actId="478"/>
          <ac:spMkLst>
            <pc:docMk/>
            <pc:sldMk cId="331787550" sldId="422"/>
            <ac:spMk id="28" creationId="{86726A9E-774B-3B2C-F98B-517031F13D4E}"/>
          </ac:spMkLst>
        </pc:spChg>
        <pc:spChg chg="add del mod">
          <ac:chgData name="Italo Teotonio" userId="d1374ffdd24543fc" providerId="LiveId" clId="{5AA2160A-2427-44C3-A397-023FCC0E1303}" dt="2023-07-27T22:06:27.469" v="218" actId="11529"/>
          <ac:spMkLst>
            <pc:docMk/>
            <pc:sldMk cId="331787550" sldId="422"/>
            <ac:spMk id="29" creationId="{E06E9711-2FDB-B2A9-6AB2-46ABBC57530F}"/>
          </ac:spMkLst>
        </pc:spChg>
        <pc:spChg chg="add del mod">
          <ac:chgData name="Italo Teotonio" userId="d1374ffdd24543fc" providerId="LiveId" clId="{5AA2160A-2427-44C3-A397-023FCC0E1303}" dt="2023-07-27T22:06:22.069" v="209" actId="11529"/>
          <ac:spMkLst>
            <pc:docMk/>
            <pc:sldMk cId="331787550" sldId="422"/>
            <ac:spMk id="30" creationId="{549A6F39-287A-5D65-39D6-62963CF6DF27}"/>
          </ac:spMkLst>
        </pc:spChg>
        <pc:picChg chg="add mod">
          <ac:chgData name="Italo Teotonio" userId="d1374ffdd24543fc" providerId="LiveId" clId="{5AA2160A-2427-44C3-A397-023FCC0E1303}" dt="2023-07-28T20:11:15.246" v="247" actId="1076"/>
          <ac:picMkLst>
            <pc:docMk/>
            <pc:sldMk cId="331787550" sldId="422"/>
            <ac:picMk id="4" creationId="{BFA7CE2D-58B9-11A8-1156-FA7DC1F2B7B4}"/>
          </ac:picMkLst>
        </pc:picChg>
        <pc:picChg chg="add del mod">
          <ac:chgData name="Italo Teotonio" userId="d1374ffdd24543fc" providerId="LiveId" clId="{5AA2160A-2427-44C3-A397-023FCC0E1303}" dt="2023-07-27T21:37:44.683" v="108" actId="478"/>
          <ac:picMkLst>
            <pc:docMk/>
            <pc:sldMk cId="331787550" sldId="422"/>
            <ac:picMk id="4" creationId="{D15A0CB8-C6EA-7DCD-AFC7-754DBB6E5CBD}"/>
          </ac:picMkLst>
        </pc:picChg>
        <pc:picChg chg="add mod ord">
          <ac:chgData name="Italo Teotonio" userId="d1374ffdd24543fc" providerId="LiveId" clId="{5AA2160A-2427-44C3-A397-023FCC0E1303}" dt="2023-07-27T20:44:15.493" v="24" actId="167"/>
          <ac:picMkLst>
            <pc:docMk/>
            <pc:sldMk cId="331787550" sldId="422"/>
            <ac:picMk id="13" creationId="{6A939EA5-D16A-EFD6-192A-E0EE9F7B2D8B}"/>
          </ac:picMkLst>
        </pc:picChg>
        <pc:picChg chg="add mod modCrop">
          <ac:chgData name="Italo Teotonio" userId="d1374ffdd24543fc" providerId="LiveId" clId="{5AA2160A-2427-44C3-A397-023FCC0E1303}" dt="2023-07-27T20:51:04.705" v="46" actId="732"/>
          <ac:picMkLst>
            <pc:docMk/>
            <pc:sldMk cId="331787550" sldId="422"/>
            <ac:picMk id="16" creationId="{1C4C3DB3-B51E-45A5-EA2B-96117ED77512}"/>
          </ac:picMkLst>
        </pc:picChg>
        <pc:picChg chg="add mod">
          <ac:chgData name="Italo Teotonio" userId="d1374ffdd24543fc" providerId="LiveId" clId="{5AA2160A-2427-44C3-A397-023FCC0E1303}" dt="2023-07-27T22:01:08.210" v="141" actId="1076"/>
          <ac:picMkLst>
            <pc:docMk/>
            <pc:sldMk cId="331787550" sldId="422"/>
            <ac:picMk id="24" creationId="{E35FFCA7-9D43-F005-BB4F-ADA7A5B3B0CD}"/>
          </ac:picMkLst>
        </pc:picChg>
        <pc:picChg chg="add mod">
          <ac:chgData name="Italo Teotonio" userId="d1374ffdd24543fc" providerId="LiveId" clId="{5AA2160A-2427-44C3-A397-023FCC0E1303}" dt="2023-07-28T20:10:15.402" v="239" actId="1076"/>
          <ac:picMkLst>
            <pc:docMk/>
            <pc:sldMk cId="331787550" sldId="422"/>
            <ac:picMk id="32" creationId="{CB4590E3-D44A-3A2F-48E1-51313BAC22E5}"/>
          </ac:picMkLst>
        </pc:picChg>
        <pc:picChg chg="add mod">
          <ac:chgData name="Italo Teotonio" userId="d1374ffdd24543fc" providerId="LiveId" clId="{5AA2160A-2427-44C3-A397-023FCC0E1303}" dt="2023-07-28T20:10:33.189" v="243" actId="1076"/>
          <ac:picMkLst>
            <pc:docMk/>
            <pc:sldMk cId="331787550" sldId="422"/>
            <ac:picMk id="34" creationId="{6D7BE2C6-645E-D12F-B14B-339CBED44140}"/>
          </ac:picMkLst>
        </pc:picChg>
        <pc:picChg chg="add mod">
          <ac:chgData name="Italo Teotonio" userId="d1374ffdd24543fc" providerId="LiveId" clId="{5AA2160A-2427-44C3-A397-023FCC0E1303}" dt="2023-07-28T20:09:07.881" v="229" actId="1076"/>
          <ac:picMkLst>
            <pc:docMk/>
            <pc:sldMk cId="331787550" sldId="422"/>
            <ac:picMk id="36" creationId="{2EE8336F-861E-67FC-4371-25737A79590F}"/>
          </ac:picMkLst>
        </pc:picChg>
      </pc:sldChg>
      <pc:sldChg chg="addSp delSp modSp add mod">
        <pc:chgData name="Italo Teotonio" userId="d1374ffdd24543fc" providerId="LiveId" clId="{5AA2160A-2427-44C3-A397-023FCC0E1303}" dt="2023-07-28T21:50:56.658" v="348" actId="14861"/>
        <pc:sldMkLst>
          <pc:docMk/>
          <pc:sldMk cId="1870480324" sldId="423"/>
        </pc:sldMkLst>
        <pc:spChg chg="del mod">
          <ac:chgData name="Italo Teotonio" userId="d1374ffdd24543fc" providerId="LiveId" clId="{5AA2160A-2427-44C3-A397-023FCC0E1303}" dt="2023-07-28T21:39:22.969" v="322" actId="478"/>
          <ac:spMkLst>
            <pc:docMk/>
            <pc:sldMk cId="1870480324" sldId="423"/>
            <ac:spMk id="2" creationId="{38407F46-9B1E-0A89-A782-9FA0134B3C6A}"/>
          </ac:spMkLst>
        </pc:spChg>
        <pc:spChg chg="add del mod ord">
          <ac:chgData name="Italo Teotonio" userId="d1374ffdd24543fc" providerId="LiveId" clId="{5AA2160A-2427-44C3-A397-023FCC0E1303}" dt="2023-07-28T21:49:52.228" v="335" actId="478"/>
          <ac:spMkLst>
            <pc:docMk/>
            <pc:sldMk cId="1870480324" sldId="423"/>
            <ac:spMk id="3" creationId="{2FD23E27-CCCB-E1E3-127A-4084EACDA72A}"/>
          </ac:spMkLst>
        </pc:spChg>
        <pc:spChg chg="add mod">
          <ac:chgData name="Italo Teotonio" userId="d1374ffdd24543fc" providerId="LiveId" clId="{5AA2160A-2427-44C3-A397-023FCC0E1303}" dt="2023-07-28T21:39:25.835" v="323" actId="14100"/>
          <ac:spMkLst>
            <pc:docMk/>
            <pc:sldMk cId="1870480324" sldId="423"/>
            <ac:spMk id="6" creationId="{57341B32-36C2-F0A4-F15B-A4BA6BEA568D}"/>
          </ac:spMkLst>
        </pc:spChg>
        <pc:spChg chg="add mod">
          <ac:chgData name="Italo Teotonio" userId="d1374ffdd24543fc" providerId="LiveId" clId="{5AA2160A-2427-44C3-A397-023FCC0E1303}" dt="2023-07-28T21:35:25.548" v="307" actId="1076"/>
          <ac:spMkLst>
            <pc:docMk/>
            <pc:sldMk cId="1870480324" sldId="423"/>
            <ac:spMk id="7" creationId="{F074F033-6834-BD45-B6CE-D68E0424C25D}"/>
          </ac:spMkLst>
        </pc:spChg>
        <pc:spChg chg="add del mod">
          <ac:chgData name="Italo Teotonio" userId="d1374ffdd24543fc" providerId="LiveId" clId="{5AA2160A-2427-44C3-A397-023FCC0E1303}" dt="2023-07-28T21:37:29.434" v="317" actId="478"/>
          <ac:spMkLst>
            <pc:docMk/>
            <pc:sldMk cId="1870480324" sldId="423"/>
            <ac:spMk id="8" creationId="{C441FA12-E82A-0AE4-495E-184EA80879C8}"/>
          </ac:spMkLst>
        </pc:spChg>
        <pc:spChg chg="del mod">
          <ac:chgData name="Italo Teotonio" userId="d1374ffdd24543fc" providerId="LiveId" clId="{5AA2160A-2427-44C3-A397-023FCC0E1303}" dt="2023-07-28T21:34:09.692" v="287" actId="478"/>
          <ac:spMkLst>
            <pc:docMk/>
            <pc:sldMk cId="1870480324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8T21:50:56.658" v="348" actId="14861"/>
          <ac:spMkLst>
            <pc:docMk/>
            <pc:sldMk cId="1870480324" sldId="423"/>
            <ac:spMk id="18" creationId="{F7928FB3-1B9D-84F9-E619-F28E2CC9A212}"/>
          </ac:spMkLst>
        </pc:spChg>
        <pc:spChg chg="del">
          <ac:chgData name="Italo Teotonio" userId="d1374ffdd24543fc" providerId="LiveId" clId="{5AA2160A-2427-44C3-A397-023FCC0E1303}" dt="2023-07-28T21:32:23.698" v="254" actId="478"/>
          <ac:spMkLst>
            <pc:docMk/>
            <pc:sldMk cId="1870480324" sldId="423"/>
            <ac:spMk id="19" creationId="{ACA39ABF-7BCE-BA24-D887-1A88B29A83D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0" creationId="{EB7D6C04-444D-A001-AA40-88BABD2C7927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1" creationId="{292349AF-4E34-1F7F-8A0F-DB8DEA883B8A}"/>
          </ac:spMkLst>
        </pc:spChg>
        <pc:spChg chg="del">
          <ac:chgData name="Italo Teotonio" userId="d1374ffdd24543fc" providerId="LiveId" clId="{5AA2160A-2427-44C3-A397-023FCC0E1303}" dt="2023-07-28T21:32:12.733" v="250" actId="478"/>
          <ac:spMkLst>
            <pc:docMk/>
            <pc:sldMk cId="1870480324" sldId="423"/>
            <ac:spMk id="25" creationId="{3DBFB94A-7D47-0CD7-73E7-B6B98E5E4800}"/>
          </ac:spMkLst>
        </pc:spChg>
        <pc:picChg chg="del mod">
          <ac:chgData name="Italo Teotonio" userId="d1374ffdd24543fc" providerId="LiveId" clId="{5AA2160A-2427-44C3-A397-023FCC0E1303}" dt="2023-07-28T21:33:41.814" v="275" actId="478"/>
          <ac:picMkLst>
            <pc:docMk/>
            <pc:sldMk cId="1870480324" sldId="423"/>
            <ac:picMk id="4" creationId="{BFA7CE2D-58B9-11A8-1156-FA7DC1F2B7B4}"/>
          </ac:picMkLst>
        </pc:picChg>
        <pc:picChg chg="del">
          <ac:chgData name="Italo Teotonio" userId="d1374ffdd24543fc" providerId="LiveId" clId="{5AA2160A-2427-44C3-A397-023FCC0E1303}" dt="2023-07-28T21:32:13.263" v="251" actId="478"/>
          <ac:picMkLst>
            <pc:docMk/>
            <pc:sldMk cId="1870480324" sldId="423"/>
            <ac:picMk id="24" creationId="{E35FFCA7-9D43-F005-BB4F-ADA7A5B3B0CD}"/>
          </ac:picMkLst>
        </pc:picChg>
        <pc:picChg chg="del mod">
          <ac:chgData name="Italo Teotonio" userId="d1374ffdd24543fc" providerId="LiveId" clId="{5AA2160A-2427-44C3-A397-023FCC0E1303}" dt="2023-07-28T21:33:44.117" v="279" actId="478"/>
          <ac:picMkLst>
            <pc:docMk/>
            <pc:sldMk cId="1870480324" sldId="423"/>
            <ac:picMk id="32" creationId="{CB4590E3-D44A-3A2F-48E1-51313BAC22E5}"/>
          </ac:picMkLst>
        </pc:picChg>
        <pc:picChg chg="del">
          <ac:chgData name="Italo Teotonio" userId="d1374ffdd24543fc" providerId="LiveId" clId="{5AA2160A-2427-44C3-A397-023FCC0E1303}" dt="2023-07-28T21:32:23.698" v="254" actId="478"/>
          <ac:picMkLst>
            <pc:docMk/>
            <pc:sldMk cId="1870480324" sldId="423"/>
            <ac:picMk id="34" creationId="{6D7BE2C6-645E-D12F-B14B-339CBED44140}"/>
          </ac:picMkLst>
        </pc:picChg>
        <pc:picChg chg="del mod">
          <ac:chgData name="Italo Teotonio" userId="d1374ffdd24543fc" providerId="LiveId" clId="{5AA2160A-2427-44C3-A397-023FCC0E1303}" dt="2023-07-28T21:33:43.060" v="277" actId="478"/>
          <ac:picMkLst>
            <pc:docMk/>
            <pc:sldMk cId="1870480324" sldId="423"/>
            <ac:picMk id="36" creationId="{2EE8336F-861E-67FC-4371-25737A79590F}"/>
          </ac:picMkLst>
        </pc:picChg>
      </pc:sldChg>
      <pc:sldChg chg="modSp add del mod">
        <pc:chgData name="Italo Teotonio" userId="d1374ffdd24543fc" providerId="LiveId" clId="{5AA2160A-2427-44C3-A397-023FCC0E1303}" dt="2023-07-28T21:32:01.594" v="248" actId="47"/>
        <pc:sldMkLst>
          <pc:docMk/>
          <pc:sldMk cId="3113977565" sldId="423"/>
        </pc:sldMkLst>
        <pc:spChg chg="mod">
          <ac:chgData name="Italo Teotonio" userId="d1374ffdd24543fc" providerId="LiveId" clId="{5AA2160A-2427-44C3-A397-023FCC0E1303}" dt="2023-07-27T21:54:56.409" v="122" actId="1076"/>
          <ac:spMkLst>
            <pc:docMk/>
            <pc:sldMk cId="3113977565" sldId="423"/>
            <ac:spMk id="17" creationId="{3E4D5D62-98B8-32C3-A2A4-E3A8357B3C01}"/>
          </ac:spMkLst>
        </pc:spChg>
        <pc:spChg chg="mod">
          <ac:chgData name="Italo Teotonio" userId="d1374ffdd24543fc" providerId="LiveId" clId="{5AA2160A-2427-44C3-A397-023FCC0E1303}" dt="2023-07-27T21:54:57.803" v="125" actId="14100"/>
          <ac:spMkLst>
            <pc:docMk/>
            <pc:sldMk cId="3113977565" sldId="423"/>
            <ac:spMk id="18" creationId="{F7928FB3-1B9D-84F9-E619-F28E2CC9A212}"/>
          </ac:spMkLst>
        </pc:spChg>
        <pc:spChg chg="mod">
          <ac:chgData name="Italo Teotonio" userId="d1374ffdd24543fc" providerId="LiveId" clId="{5AA2160A-2427-44C3-A397-023FCC0E1303}" dt="2023-07-27T21:54:29.698" v="114" actId="1076"/>
          <ac:spMkLst>
            <pc:docMk/>
            <pc:sldMk cId="3113977565" sldId="423"/>
            <ac:spMk id="20" creationId="{EB7D6C04-444D-A001-AA40-88BABD2C7927}"/>
          </ac:spMkLst>
        </pc:spChg>
        <pc:spChg chg="mod">
          <ac:chgData name="Italo Teotonio" userId="d1374ffdd24543fc" providerId="LiveId" clId="{5AA2160A-2427-44C3-A397-023FCC0E1303}" dt="2023-07-27T21:54:07.352" v="111" actId="1076"/>
          <ac:spMkLst>
            <pc:docMk/>
            <pc:sldMk cId="3113977565" sldId="423"/>
            <ac:spMk id="21" creationId="{292349AF-4E34-1F7F-8A0F-DB8DEA883B8A}"/>
          </ac:spMkLst>
        </pc:spChg>
      </pc:sldChg>
      <pc:sldChg chg="delSp add mod">
        <pc:chgData name="Italo Teotonio" userId="d1374ffdd24543fc" providerId="LiveId" clId="{5AA2160A-2427-44C3-A397-023FCC0E1303}" dt="2023-07-28T21:47:47.871" v="325" actId="478"/>
        <pc:sldMkLst>
          <pc:docMk/>
          <pc:sldMk cId="663206819" sldId="424"/>
        </pc:sldMkLst>
        <pc:spChg chg="del">
          <ac:chgData name="Italo Teotonio" userId="d1374ffdd24543fc" providerId="LiveId" clId="{5AA2160A-2427-44C3-A397-023FCC0E1303}" dt="2023-07-28T21:47:47.871" v="325" actId="478"/>
          <ac:spMkLst>
            <pc:docMk/>
            <pc:sldMk cId="663206819" sldId="424"/>
            <ac:spMk id="18" creationId="{F7928FB3-1B9D-84F9-E619-F28E2CC9A212}"/>
          </ac:spMkLst>
        </pc:spChg>
      </pc:sldChg>
    </pc:docChg>
  </pc:docChgLst>
  <pc:docChgLst>
    <pc:chgData name="Italo Teotonio" userId="d1374ffdd24543fc" providerId="LiveId" clId="{3C2655D5-3484-47D5-A1B2-BE4D78F6BE6A}"/>
    <pc:docChg chg="custSel modSld">
      <pc:chgData name="Italo Teotonio" userId="d1374ffdd24543fc" providerId="LiveId" clId="{3C2655D5-3484-47D5-A1B2-BE4D78F6BE6A}" dt="2023-07-31T11:32:33.323" v="133" actId="1038"/>
      <pc:docMkLst>
        <pc:docMk/>
      </pc:docMkLst>
      <pc:sldChg chg="addSp delSp modSp mod">
        <pc:chgData name="Italo Teotonio" userId="d1374ffdd24543fc" providerId="LiveId" clId="{3C2655D5-3484-47D5-A1B2-BE4D78F6BE6A}" dt="2023-07-31T11:32:33.323" v="133" actId="1038"/>
        <pc:sldMkLst>
          <pc:docMk/>
          <pc:sldMk cId="331787550" sldId="422"/>
        </pc:sldMkLst>
        <pc:spChg chg="mod">
          <ac:chgData name="Italo Teotonio" userId="d1374ffdd24543fc" providerId="LiveId" clId="{3C2655D5-3484-47D5-A1B2-BE4D78F6BE6A}" dt="2023-07-31T10:14:01.876" v="2" actId="108"/>
          <ac:spMkLst>
            <pc:docMk/>
            <pc:sldMk cId="331787550" sldId="422"/>
            <ac:spMk id="2" creationId="{38407F46-9B1E-0A89-A782-9FA0134B3C6A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8" creationId="{36ED7633-215A-25BC-74FD-1C62D3D126AE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9" creationId="{43575C31-8BFC-99B5-8ED2-DA898A306F01}"/>
          </ac:spMkLst>
        </pc:spChg>
        <pc:spChg chg="add del mod">
          <ac:chgData name="Italo Teotonio" userId="d1374ffdd24543fc" providerId="LiveId" clId="{3C2655D5-3484-47D5-A1B2-BE4D78F6BE6A}" dt="2023-07-31T11:27:37.311" v="56" actId="478"/>
          <ac:spMkLst>
            <pc:docMk/>
            <pc:sldMk cId="331787550" sldId="422"/>
            <ac:spMk id="10" creationId="{426ECC81-3DD5-0E85-B1DF-58A5FA2913FC}"/>
          </ac:spMkLst>
        </pc:spChg>
        <pc:spChg chg="mod">
          <ac:chgData name="Italo Teotonio" userId="d1374ffdd24543fc" providerId="LiveId" clId="{3C2655D5-3484-47D5-A1B2-BE4D78F6BE6A}" dt="2023-07-31T10:13:54.144" v="0" actId="14861"/>
          <ac:spMkLst>
            <pc:docMk/>
            <pc:sldMk cId="331787550" sldId="422"/>
            <ac:spMk id="17" creationId="{3E4D5D62-98B8-32C3-A2A4-E3A8357B3C01}"/>
          </ac:spMkLst>
        </pc:spChg>
        <pc:spChg chg="mod">
          <ac:chgData name="Italo Teotonio" userId="d1374ffdd24543fc" providerId="LiveId" clId="{3C2655D5-3484-47D5-A1B2-BE4D78F6BE6A}" dt="2023-07-31T10:14:01.364" v="1" actId="108"/>
          <ac:spMkLst>
            <pc:docMk/>
            <pc:sldMk cId="331787550" sldId="422"/>
            <ac:spMk id="18" creationId="{F7928FB3-1B9D-84F9-E619-F28E2CC9A212}"/>
          </ac:spMkLst>
        </pc:spChg>
        <pc:spChg chg="mod">
          <ac:chgData name="Italo Teotonio" userId="d1374ffdd24543fc" providerId="LiveId" clId="{3C2655D5-3484-47D5-A1B2-BE4D78F6BE6A}" dt="2023-07-31T10:14:02.286" v="3" actId="108"/>
          <ac:spMkLst>
            <pc:docMk/>
            <pc:sldMk cId="331787550" sldId="422"/>
            <ac:spMk id="19" creationId="{ACA39ABF-7BCE-BA24-D887-1A88B29A83D7}"/>
          </ac:spMkLst>
        </pc:spChg>
        <pc:spChg chg="mod">
          <ac:chgData name="Italo Teotonio" userId="d1374ffdd24543fc" providerId="LiveId" clId="{3C2655D5-3484-47D5-A1B2-BE4D78F6BE6A}" dt="2023-07-31T11:20:19.693" v="53" actId="14861"/>
          <ac:spMkLst>
            <pc:docMk/>
            <pc:sldMk cId="331787550" sldId="422"/>
            <ac:spMk id="20" creationId="{EB7D6C04-444D-A001-AA40-88BABD2C7927}"/>
          </ac:spMkLst>
        </pc:spChg>
        <pc:spChg chg="mod">
          <ac:chgData name="Italo Teotonio" userId="d1374ffdd24543fc" providerId="LiveId" clId="{3C2655D5-3484-47D5-A1B2-BE4D78F6BE6A}" dt="2023-07-31T11:20:22.686" v="54" actId="108"/>
          <ac:spMkLst>
            <pc:docMk/>
            <pc:sldMk cId="331787550" sldId="422"/>
            <ac:spMk id="21" creationId="{292349AF-4E34-1F7F-8A0F-DB8DEA883B8A}"/>
          </ac:spMkLst>
        </pc:spChg>
        <pc:spChg chg="mod">
          <ac:chgData name="Italo Teotonio" userId="d1374ffdd24543fc" providerId="LiveId" clId="{3C2655D5-3484-47D5-A1B2-BE4D78F6BE6A}" dt="2023-07-31T11:20:23.351" v="55" actId="108"/>
          <ac:spMkLst>
            <pc:docMk/>
            <pc:sldMk cId="331787550" sldId="422"/>
            <ac:spMk id="25" creationId="{3DBFB94A-7D47-0CD7-73E7-B6B98E5E4800}"/>
          </ac:spMkLst>
        </pc:sp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3" creationId="{A3B48E4C-8A4A-E3B0-4581-7AE059528D68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6" creationId="{CF0A10E2-3F57-2BE6-4F9E-B7CB75B0ED9C}"/>
          </ac:picMkLst>
        </pc:picChg>
        <pc:picChg chg="add mod">
          <ac:chgData name="Italo Teotonio" userId="d1374ffdd24543fc" providerId="LiveId" clId="{3C2655D5-3484-47D5-A1B2-BE4D78F6BE6A}" dt="2023-07-31T11:32:33.323" v="133" actId="1038"/>
          <ac:picMkLst>
            <pc:docMk/>
            <pc:sldMk cId="331787550" sldId="422"/>
            <ac:picMk id="7" creationId="{54B95B0A-33A2-818F-BB91-D2BE6C2C0643}"/>
          </ac:picMkLst>
        </pc:picChg>
      </pc:sldChg>
    </pc:docChg>
  </pc:docChgLst>
  <pc:docChgLst>
    <pc:chgData name="Italo Teotonio" userId="d1374ffdd24543fc" providerId="LiveId" clId="{CCEB9687-6FC3-4FEB-8E8B-D2C27BB5D93D}"/>
    <pc:docChg chg="modSld">
      <pc:chgData name="Italo Teotonio" userId="d1374ffdd24543fc" providerId="LiveId" clId="{CCEB9687-6FC3-4FEB-8E8B-D2C27BB5D93D}" dt="2022-04-13T12:18:28.925" v="1" actId="478"/>
      <pc:docMkLst>
        <pc:docMk/>
      </pc:docMkLst>
      <pc:sldChg chg="delSp">
        <pc:chgData name="Italo Teotonio" userId="d1374ffdd24543fc" providerId="LiveId" clId="{CCEB9687-6FC3-4FEB-8E8B-D2C27BB5D93D}" dt="2022-04-13T12:18:28.925" v="1" actId="478"/>
        <pc:sldMkLst>
          <pc:docMk/>
          <pc:sldMk cId="2275846822" sldId="407"/>
        </pc:sldMkLst>
        <pc:picChg chg="del">
          <ac:chgData name="Italo Teotonio" userId="d1374ffdd24543fc" providerId="LiveId" clId="{CCEB9687-6FC3-4FEB-8E8B-D2C27BB5D93D}" dt="2022-04-13T12:18:28.925" v="1" actId="478"/>
          <ac:picMkLst>
            <pc:docMk/>
            <pc:sldMk cId="2275846822" sldId="407"/>
            <ac:picMk id="1026" creationId="{BA2471A1-913A-4D92-97B4-4268C6DE3EFC}"/>
          </ac:picMkLst>
        </pc:picChg>
      </pc:sldChg>
      <pc:sldChg chg="delSp">
        <pc:chgData name="Italo Teotonio" userId="d1374ffdd24543fc" providerId="LiveId" clId="{CCEB9687-6FC3-4FEB-8E8B-D2C27BB5D93D}" dt="2022-04-13T12:18:27.271" v="0" actId="478"/>
        <pc:sldMkLst>
          <pc:docMk/>
          <pc:sldMk cId="1591175586" sldId="408"/>
        </pc:sldMkLst>
        <pc:picChg chg="del">
          <ac:chgData name="Italo Teotonio" userId="d1374ffdd24543fc" providerId="LiveId" clId="{CCEB9687-6FC3-4FEB-8E8B-D2C27BB5D93D}" dt="2022-04-13T12:18:27.271" v="0" actId="478"/>
          <ac:picMkLst>
            <pc:docMk/>
            <pc:sldMk cId="1591175586" sldId="408"/>
            <ac:picMk id="1026" creationId="{BA2471A1-913A-4D92-97B4-4268C6DE3EFC}"/>
          </ac:picMkLst>
        </pc:picChg>
      </pc:sldChg>
    </pc:docChg>
  </pc:docChgLst>
  <pc:docChgLst>
    <pc:chgData name="Italo Teotonio" userId="d1374ffdd24543fc" providerId="LiveId" clId="{89F653E9-48EA-4048-9ACF-F363ED7B35B0}"/>
    <pc:docChg chg="undo custSel addSld modSld">
      <pc:chgData name="Italo Teotonio" userId="d1374ffdd24543fc" providerId="LiveId" clId="{89F653E9-48EA-4048-9ACF-F363ED7B35B0}" dt="2023-08-03T17:52:25.577" v="168" actId="1076"/>
      <pc:docMkLst>
        <pc:docMk/>
      </pc:docMkLst>
      <pc:sldChg chg="addSp delSp modSp mod">
        <pc:chgData name="Italo Teotonio" userId="d1374ffdd24543fc" providerId="LiveId" clId="{89F653E9-48EA-4048-9ACF-F363ED7B35B0}" dt="2023-08-03T17:52:25.577" v="168" actId="1076"/>
        <pc:sldMkLst>
          <pc:docMk/>
          <pc:sldMk cId="783751451" sldId="425"/>
        </pc:sldMkLst>
        <pc:spChg chg="mod">
          <ac:chgData name="Italo Teotonio" userId="d1374ffdd24543fc" providerId="LiveId" clId="{89F653E9-48EA-4048-9ACF-F363ED7B35B0}" dt="2023-08-03T17:51:53.580" v="163" actId="1035"/>
          <ac:spMkLst>
            <pc:docMk/>
            <pc:sldMk cId="783751451" sldId="425"/>
            <ac:spMk id="2" creationId="{C2F108AB-4B42-1A75-8BF2-E57513C92D91}"/>
          </ac:spMkLst>
        </pc:spChg>
        <pc:spChg chg="mod">
          <ac:chgData name="Italo Teotonio" userId="d1374ffdd24543fc" providerId="LiveId" clId="{89F653E9-48EA-4048-9ACF-F363ED7B35B0}" dt="2023-08-03T17:44:33.305" v="139" actId="2085"/>
          <ac:spMkLst>
            <pc:docMk/>
            <pc:sldMk cId="783751451" sldId="425"/>
            <ac:spMk id="4" creationId="{604D5A75-6C92-9A1F-8BC6-20A86777E091}"/>
          </ac:spMkLst>
        </pc:spChg>
        <pc:spChg chg="ord">
          <ac:chgData name="Italo Teotonio" userId="d1374ffdd24543fc" providerId="LiveId" clId="{89F653E9-48EA-4048-9ACF-F363ED7B35B0}" dt="2023-08-03T17:51:33.776" v="161" actId="167"/>
          <ac:spMkLst>
            <pc:docMk/>
            <pc:sldMk cId="783751451" sldId="425"/>
            <ac:spMk id="5" creationId="{213B6435-176B-4A5B-AF9A-F0489CCCBD3B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7" creationId="{1E881009-2CE7-5DE5-EC53-CE72C5566398}"/>
          </ac:spMkLst>
        </pc:spChg>
        <pc:spChg chg="mod">
          <ac:chgData name="Italo Teotonio" userId="d1374ffdd24543fc" providerId="LiveId" clId="{89F653E9-48EA-4048-9ACF-F363ED7B35B0}" dt="2023-08-03T17:43:30.235" v="134" actId="207"/>
          <ac:spMkLst>
            <pc:docMk/>
            <pc:sldMk cId="783751451" sldId="425"/>
            <ac:spMk id="8" creationId="{F889308E-96E3-99BF-E04B-94EEFEADB440}"/>
          </ac:spMkLst>
        </pc:spChg>
        <pc:spChg chg="add 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9" creationId="{85E18C2E-3498-33AD-2307-29E89CDC666E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11" creationId="{C08B576D-EEB0-BAFB-940B-FA38175CF422}"/>
          </ac:spMkLst>
        </pc:spChg>
        <pc:spChg chg="mod">
          <ac:chgData name="Italo Teotonio" userId="d1374ffdd24543fc" providerId="LiveId" clId="{89F653E9-48EA-4048-9ACF-F363ED7B35B0}" dt="2023-08-03T17:26:53.953" v="4" actId="14100"/>
          <ac:spMkLst>
            <pc:docMk/>
            <pc:sldMk cId="783751451" sldId="425"/>
            <ac:spMk id="14" creationId="{192CE201-1057-4D92-EC24-F0D6E9F79C58}"/>
          </ac:spMkLst>
        </pc:spChg>
        <pc:spChg chg="mod">
          <ac:chgData name="Italo Teotonio" userId="d1374ffdd24543fc" providerId="LiveId" clId="{89F653E9-48EA-4048-9ACF-F363ED7B35B0}" dt="2023-08-03T17:44:09.019" v="138" actId="207"/>
          <ac:spMkLst>
            <pc:docMk/>
            <pc:sldMk cId="783751451" sldId="425"/>
            <ac:spMk id="15" creationId="{829ECAE8-4C5D-47FF-9E71-62B4D9C1E7C1}"/>
          </ac:spMkLst>
        </pc:spChg>
        <pc:spChg chg="mod">
          <ac:chgData name="Italo Teotonio" userId="d1374ffdd24543fc" providerId="LiveId" clId="{89F653E9-48EA-4048-9ACF-F363ED7B35B0}" dt="2023-08-03T17:52:25.577" v="168" actId="1076"/>
          <ac:spMkLst>
            <pc:docMk/>
            <pc:sldMk cId="783751451" sldId="425"/>
            <ac:spMk id="26" creationId="{C42A8CE1-F6E6-64F6-BD31-1CFC294590F5}"/>
          </ac:spMkLst>
        </pc:spChg>
        <pc:grpChg chg="mod">
          <ac:chgData name="Italo Teotonio" userId="d1374ffdd24543fc" providerId="LiveId" clId="{89F653E9-48EA-4048-9ACF-F363ED7B35B0}" dt="2023-08-03T17:26:49.425" v="3" actId="1076"/>
          <ac:grpSpMkLst>
            <pc:docMk/>
            <pc:sldMk cId="783751451" sldId="425"/>
            <ac:grpSpMk id="20" creationId="{DA889DD1-280C-AED1-137F-CCB909F815EA}"/>
          </ac:grpSpMkLst>
        </pc:grpChg>
        <pc:picChg chg="add del">
          <ac:chgData name="Italo Teotonio" userId="d1374ffdd24543fc" providerId="LiveId" clId="{89F653E9-48EA-4048-9ACF-F363ED7B35B0}" dt="2023-08-03T17:52:11.611" v="165" actId="478"/>
          <ac:picMkLst>
            <pc:docMk/>
            <pc:sldMk cId="783751451" sldId="425"/>
            <ac:picMk id="13" creationId="{6A939EA5-D16A-EFD6-192A-E0EE9F7B2D8B}"/>
          </ac:picMkLst>
        </pc:picChg>
        <pc:picChg chg="del mod">
          <ac:chgData name="Italo Teotonio" userId="d1374ffdd24543fc" providerId="LiveId" clId="{89F653E9-48EA-4048-9ACF-F363ED7B35B0}" dt="2023-08-03T17:50:27.383" v="142" actId="478"/>
          <ac:picMkLst>
            <pc:docMk/>
            <pc:sldMk cId="783751451" sldId="425"/>
            <ac:picMk id="16" creationId="{1C4C3DB3-B51E-45A5-EA2B-96117ED77512}"/>
          </ac:picMkLst>
        </pc:picChg>
        <pc:picChg chg="mod or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2" creationId="{06A8145A-5C29-72C7-7737-DC8807E1504B}"/>
          </ac:picMkLst>
        </pc:picChg>
        <pc:picChg chg="add mo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3" creationId="{79F01534-DDDA-6639-6E58-955BCDB112AC}"/>
          </ac:picMkLst>
        </pc:picChg>
        <pc:picChg chg="mod or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4" creationId="{A5CC26AE-AE41-4941-6383-F1E5084E7111}"/>
          </ac:picMkLst>
        </pc:picChg>
        <pc:picChg chg="mod">
          <ac:chgData name="Italo Teotonio" userId="d1374ffdd24543fc" providerId="LiveId" clId="{89F653E9-48EA-4048-9ACF-F363ED7B35B0}" dt="2023-08-03T17:41:01.424" v="132" actId="14100"/>
          <ac:picMkLst>
            <pc:docMk/>
            <pc:sldMk cId="783751451" sldId="425"/>
            <ac:picMk id="27" creationId="{AD7DB4C4-D83F-15D0-3872-846534C79186}"/>
          </ac:picMkLst>
        </pc:picChg>
        <pc:picChg chg="add mod ord modCrop">
          <ac:chgData name="Italo Teotonio" userId="d1374ffdd24543fc" providerId="LiveId" clId="{89F653E9-48EA-4048-9ACF-F363ED7B35B0}" dt="2023-08-03T17:51:30.994" v="160" actId="167"/>
          <ac:picMkLst>
            <pc:docMk/>
            <pc:sldMk cId="783751451" sldId="425"/>
            <ac:picMk id="28" creationId="{3F85D6B8-8302-A2A6-5AC5-779D6E4A0939}"/>
          </ac:picMkLst>
        </pc:picChg>
      </pc:sldChg>
      <pc:sldChg chg="modSp add mod">
        <pc:chgData name="Italo Teotonio" userId="d1374ffdd24543fc" providerId="LiveId" clId="{89F653E9-48EA-4048-9ACF-F363ED7B35B0}" dt="2023-08-03T17:40:37.876" v="129" actId="1076"/>
        <pc:sldMkLst>
          <pc:docMk/>
          <pc:sldMk cId="1101680827" sldId="427"/>
        </pc:sldMkLst>
        <pc:spChg chg="mod">
          <ac:chgData name="Italo Teotonio" userId="d1374ffdd24543fc" providerId="LiveId" clId="{89F653E9-48EA-4048-9ACF-F363ED7B35B0}" dt="2023-08-03T17:35:37.951" v="61" actId="14100"/>
          <ac:spMkLst>
            <pc:docMk/>
            <pc:sldMk cId="1101680827" sldId="427"/>
            <ac:spMk id="6" creationId="{57341B32-36C2-F0A4-F15B-A4BA6BEA568D}"/>
          </ac:spMkLst>
        </pc:spChg>
        <pc:spChg chg="mod">
          <ac:chgData name="Italo Teotonio" userId="d1374ffdd24543fc" providerId="LiveId" clId="{89F653E9-48EA-4048-9ACF-F363ED7B35B0}" dt="2023-08-03T17:40:37.876" v="129" actId="1076"/>
          <ac:spMkLst>
            <pc:docMk/>
            <pc:sldMk cId="1101680827" sldId="427"/>
            <ac:spMk id="7" creationId="{1E881009-2CE7-5DE5-EC53-CE72C5566398}"/>
          </ac:spMkLst>
        </pc:spChg>
        <pc:spChg chg="mod">
          <ac:chgData name="Italo Teotonio" userId="d1374ffdd24543fc" providerId="LiveId" clId="{89F653E9-48EA-4048-9ACF-F363ED7B35B0}" dt="2023-08-03T17:36:51.173" v="117" actId="1036"/>
          <ac:spMkLst>
            <pc:docMk/>
            <pc:sldMk cId="1101680827" sldId="427"/>
            <ac:spMk id="9" creationId="{85E18C2E-3498-33AD-2307-29E89CDC666E}"/>
          </ac:spMkLst>
        </pc:spChg>
        <pc:spChg chg="mod">
          <ac:chgData name="Italo Teotonio" userId="d1374ffdd24543fc" providerId="LiveId" clId="{89F653E9-48EA-4048-9ACF-F363ED7B35B0}" dt="2023-08-03T17:40:37.876" v="129" actId="1076"/>
          <ac:spMkLst>
            <pc:docMk/>
            <pc:sldMk cId="1101680827" sldId="427"/>
            <ac:spMk id="11" creationId="{C08B576D-EEB0-BAFB-940B-FA38175CF422}"/>
          </ac:spMkLst>
        </pc:spChg>
        <pc:spChg chg="mod">
          <ac:chgData name="Italo Teotonio" userId="d1374ffdd24543fc" providerId="LiveId" clId="{89F653E9-48EA-4048-9ACF-F363ED7B35B0}" dt="2023-08-03T17:38:07.735" v="128" actId="1036"/>
          <ac:spMkLst>
            <pc:docMk/>
            <pc:sldMk cId="1101680827" sldId="427"/>
            <ac:spMk id="14" creationId="{192CE201-1057-4D92-EC24-F0D6E9F79C58}"/>
          </ac:spMkLst>
        </pc:spChg>
        <pc:spChg chg="mod">
          <ac:chgData name="Italo Teotonio" userId="d1374ffdd24543fc" providerId="LiveId" clId="{89F653E9-48EA-4048-9ACF-F363ED7B35B0}" dt="2023-08-03T17:36:51.173" v="117" actId="1036"/>
          <ac:spMkLst>
            <pc:docMk/>
            <pc:sldMk cId="1101680827" sldId="427"/>
            <ac:spMk id="15" creationId="{829ECAE8-4C5D-47FF-9E71-62B4D9C1E7C1}"/>
          </ac:spMkLst>
        </pc:spChg>
        <pc:picChg chg="mod">
          <ac:chgData name="Italo Teotonio" userId="d1374ffdd24543fc" providerId="LiveId" clId="{89F653E9-48EA-4048-9ACF-F363ED7B35B0}" dt="2023-08-03T17:36:51.173" v="117" actId="1036"/>
          <ac:picMkLst>
            <pc:docMk/>
            <pc:sldMk cId="1101680827" sldId="427"/>
            <ac:picMk id="22" creationId="{06A8145A-5C29-72C7-7737-DC8807E1504B}"/>
          </ac:picMkLst>
        </pc:picChg>
        <pc:picChg chg="mod">
          <ac:chgData name="Italo Teotonio" userId="d1374ffdd24543fc" providerId="LiveId" clId="{89F653E9-48EA-4048-9ACF-F363ED7B35B0}" dt="2023-08-03T17:40:37.876" v="129" actId="1076"/>
          <ac:picMkLst>
            <pc:docMk/>
            <pc:sldMk cId="1101680827" sldId="427"/>
            <ac:picMk id="23" creationId="{79F01534-DDDA-6639-6E58-955BCDB112AC}"/>
          </ac:picMkLst>
        </pc:picChg>
        <pc:picChg chg="mod">
          <ac:chgData name="Italo Teotonio" userId="d1374ffdd24543fc" providerId="LiveId" clId="{89F653E9-48EA-4048-9ACF-F363ED7B35B0}" dt="2023-08-03T17:36:51.173" v="117" actId="1036"/>
          <ac:picMkLst>
            <pc:docMk/>
            <pc:sldMk cId="1101680827" sldId="427"/>
            <ac:picMk id="24" creationId="{A5CC26AE-AE41-4941-6383-F1E5084E7111}"/>
          </ac:picMkLst>
        </pc:picChg>
        <pc:picChg chg="mod">
          <ac:chgData name="Italo Teotonio" userId="d1374ffdd24543fc" providerId="LiveId" clId="{89F653E9-48EA-4048-9ACF-F363ED7B35B0}" dt="2023-08-03T17:40:37.876" v="129" actId="1076"/>
          <ac:picMkLst>
            <pc:docMk/>
            <pc:sldMk cId="1101680827" sldId="427"/>
            <ac:picMk id="27" creationId="{AD7DB4C4-D83F-15D0-3872-846534C79186}"/>
          </ac:picMkLst>
        </pc:picChg>
      </pc:sldChg>
      <pc:sldChg chg="add">
        <pc:chgData name="Italo Teotonio" userId="d1374ffdd24543fc" providerId="LiveId" clId="{89F653E9-48EA-4048-9ACF-F363ED7B35B0}" dt="2023-08-03T17:52:04.481" v="164"/>
        <pc:sldMkLst>
          <pc:docMk/>
          <pc:sldMk cId="3505130747" sldId="428"/>
        </pc:sldMkLst>
      </pc:sldChg>
    </pc:docChg>
  </pc:docChgLst>
  <pc:docChgLst>
    <pc:chgData name="Italo Teotonio" userId="d1374ffdd24543fc" providerId="LiveId" clId="{D42B6711-0CE1-45A8-9DD4-27A842A16918}"/>
    <pc:docChg chg="undo custSel addSld modSld">
      <pc:chgData name="Italo Teotonio" userId="d1374ffdd24543fc" providerId="LiveId" clId="{D42B6711-0CE1-45A8-9DD4-27A842A16918}" dt="2023-08-01T12:49:18.256" v="287" actId="207"/>
      <pc:docMkLst>
        <pc:docMk/>
      </pc:docMkLst>
      <pc:sldChg chg="addSp modSp mod">
        <pc:chgData name="Italo Teotonio" userId="d1374ffdd24543fc" providerId="LiveId" clId="{D42B6711-0CE1-45A8-9DD4-27A842A16918}" dt="2023-07-31T20:30:28.975" v="117" actId="1036"/>
        <pc:sldMkLst>
          <pc:docMk/>
          <pc:sldMk cId="663206819" sldId="424"/>
        </pc:sldMkLst>
        <pc:spChg chg="add mod ord">
          <ac:chgData name="Italo Teotonio" userId="d1374ffdd24543fc" providerId="LiveId" clId="{D42B6711-0CE1-45A8-9DD4-27A842A16918}" dt="2023-07-31T20:30:28.975" v="117" actId="1036"/>
          <ac:spMkLst>
            <pc:docMk/>
            <pc:sldMk cId="663206819" sldId="424"/>
            <ac:spMk id="2" creationId="{C2F108AB-4B42-1A75-8BF2-E57513C92D91}"/>
          </ac:spMkLst>
        </pc:spChg>
        <pc:spChg chg="mod">
          <ac:chgData name="Italo Teotonio" userId="d1374ffdd24543fc" providerId="LiveId" clId="{D42B6711-0CE1-45A8-9DD4-27A842A16918}" dt="2023-07-31T20:28:37.783" v="62" actId="164"/>
          <ac:spMkLst>
            <pc:docMk/>
            <pc:sldMk cId="663206819" sldId="424"/>
            <ac:spMk id="3" creationId="{2FD23E27-CCCB-E1E3-127A-4084EACDA72A}"/>
          </ac:spMkLst>
        </pc:spChg>
        <pc:spChg chg="add mod">
          <ac:chgData name="Italo Teotonio" userId="d1374ffdd24543fc" providerId="LiveId" clId="{D42B6711-0CE1-45A8-9DD4-27A842A16918}" dt="2023-07-31T20:28:37.783" v="62" actId="164"/>
          <ac:spMkLst>
            <pc:docMk/>
            <pc:sldMk cId="663206819" sldId="424"/>
            <ac:spMk id="4" creationId="{604D5A75-6C92-9A1F-8BC6-20A86777E091}"/>
          </ac:spMkLst>
        </pc:spChg>
        <pc:spChg chg="mod">
          <ac:chgData name="Italo Teotonio" userId="d1374ffdd24543fc" providerId="LiveId" clId="{D42B6711-0CE1-45A8-9DD4-27A842A16918}" dt="2023-07-31T20:28:23.242" v="59" actId="164"/>
          <ac:spMkLst>
            <pc:docMk/>
            <pc:sldMk cId="663206819" sldId="424"/>
            <ac:spMk id="6" creationId="{57341B32-36C2-F0A4-F15B-A4BA6BEA568D}"/>
          </ac:spMkLst>
        </pc:spChg>
        <pc:spChg chg="mod">
          <ac:chgData name="Italo Teotonio" userId="d1374ffdd24543fc" providerId="LiveId" clId="{D42B6711-0CE1-45A8-9DD4-27A842A16918}" dt="2023-07-31T20:28:34.617" v="61" actId="164"/>
          <ac:spMkLst>
            <pc:docMk/>
            <pc:sldMk cId="663206819" sldId="424"/>
            <ac:spMk id="7" creationId="{F074F033-6834-BD45-B6CE-D68E0424C25D}"/>
          </ac:spMkLst>
        </pc:spChg>
        <pc:spChg chg="add mod">
          <ac:chgData name="Italo Teotonio" userId="d1374ffdd24543fc" providerId="LiveId" clId="{D42B6711-0CE1-45A8-9DD4-27A842A16918}" dt="2023-07-31T20:28:23.242" v="59" actId="164"/>
          <ac:spMkLst>
            <pc:docMk/>
            <pc:sldMk cId="663206819" sldId="424"/>
            <ac:spMk id="8" creationId="{F889308E-96E3-99BF-E04B-94EEFEADB440}"/>
          </ac:spMkLst>
        </pc:spChg>
        <pc:spChg chg="add mod">
          <ac:chgData name="Italo Teotonio" userId="d1374ffdd24543fc" providerId="LiveId" clId="{D42B6711-0CE1-45A8-9DD4-27A842A16918}" dt="2023-07-31T20:29:00.231" v="73" actId="1035"/>
          <ac:spMkLst>
            <pc:docMk/>
            <pc:sldMk cId="663206819" sldId="424"/>
            <ac:spMk id="9" creationId="{F9853B6F-D8E1-9E62-C139-EAFA95B30E8B}"/>
          </ac:spMkLst>
        </pc:spChg>
        <pc:spChg chg="add mod ord">
          <ac:chgData name="Italo Teotonio" userId="d1374ffdd24543fc" providerId="LiveId" clId="{D42B6711-0CE1-45A8-9DD4-27A842A16918}" dt="2023-07-31T20:30:28.975" v="117" actId="1036"/>
          <ac:spMkLst>
            <pc:docMk/>
            <pc:sldMk cId="663206819" sldId="424"/>
            <ac:spMk id="14" creationId="{192CE201-1057-4D92-EC24-F0D6E9F79C58}"/>
          </ac:spMkLst>
        </pc:spChg>
        <pc:spChg chg="mod">
          <ac:chgData name="Italo Teotonio" userId="d1374ffdd24543fc" providerId="LiveId" clId="{D42B6711-0CE1-45A8-9DD4-27A842A16918}" dt="2023-07-31T19:53:01.994" v="28" actId="404"/>
          <ac:spMkLst>
            <pc:docMk/>
            <pc:sldMk cId="663206819" sldId="424"/>
            <ac:spMk id="26" creationId="{C42A8CE1-F6E6-64F6-BD31-1CFC294590F5}"/>
          </ac:spMkLst>
        </pc:spChg>
        <pc:grpChg chg="add mod">
          <ac:chgData name="Italo Teotonio" userId="d1374ffdd24543fc" providerId="LiveId" clId="{D42B6711-0CE1-45A8-9DD4-27A842A16918}" dt="2023-07-31T20:28:31.384" v="60" actId="14861"/>
          <ac:grpSpMkLst>
            <pc:docMk/>
            <pc:sldMk cId="663206819" sldId="424"/>
            <ac:grpSpMk id="10" creationId="{49005033-8600-45FF-5C20-F23E0650A37B}"/>
          </ac:grpSpMkLst>
        </pc:grpChg>
        <pc:grpChg chg="add mod">
          <ac:chgData name="Italo Teotonio" userId="d1374ffdd24543fc" providerId="LiveId" clId="{D42B6711-0CE1-45A8-9DD4-27A842A16918}" dt="2023-07-31T20:28:42.528" v="63" actId="14861"/>
          <ac:grpSpMkLst>
            <pc:docMk/>
            <pc:sldMk cId="663206819" sldId="424"/>
            <ac:grpSpMk id="11" creationId="{E961ECAB-4C60-465B-1D7B-25376F1847C4}"/>
          </ac:grpSpMkLst>
        </pc:grpChg>
        <pc:grpChg chg="add mod">
          <ac:chgData name="Italo Teotonio" userId="d1374ffdd24543fc" providerId="LiveId" clId="{D42B6711-0CE1-45A8-9DD4-27A842A16918}" dt="2023-07-31T20:29:46.265" v="89" actId="1076"/>
          <ac:grpSpMkLst>
            <pc:docMk/>
            <pc:sldMk cId="663206819" sldId="424"/>
            <ac:grpSpMk id="12" creationId="{97920008-7A73-E70C-BED5-D4A7C1C14CBC}"/>
          </ac:grpSpMkLst>
        </pc:grpChg>
      </pc:sldChg>
      <pc:sldChg chg="addSp delSp modSp add mod">
        <pc:chgData name="Italo Teotonio" userId="d1374ffdd24543fc" providerId="LiveId" clId="{D42B6711-0CE1-45A8-9DD4-27A842A16918}" dt="2023-07-31T21:32:16.101" v="236" actId="1036"/>
        <pc:sldMkLst>
          <pc:docMk/>
          <pc:sldMk cId="783751451" sldId="425"/>
        </pc:sldMkLst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7" creationId="{1E881009-2CE7-5DE5-EC53-CE72C5566398}"/>
          </ac:spMkLst>
        </pc:spChg>
        <pc:spChg chg="mod">
          <ac:chgData name="Italo Teotonio" userId="d1374ffdd24543fc" providerId="LiveId" clId="{D42B6711-0CE1-45A8-9DD4-27A842A16918}" dt="2023-07-31T20:40:38.111" v="121" actId="14100"/>
          <ac:spMkLst>
            <pc:docMk/>
            <pc:sldMk cId="783751451" sldId="425"/>
            <ac:spMk id="8" creationId="{F889308E-96E3-99BF-E04B-94EEFEADB440}"/>
          </ac:spMkLst>
        </pc:spChg>
        <pc:spChg chg="add del mod">
          <ac:chgData name="Italo Teotonio" userId="d1374ffdd24543fc" providerId="LiveId" clId="{D42B6711-0CE1-45A8-9DD4-27A842A16918}" dt="2023-07-31T21:25:53.743" v="180"/>
          <ac:spMkLst>
            <pc:docMk/>
            <pc:sldMk cId="783751451" sldId="425"/>
            <ac:spMk id="9" creationId="{D7451AEB-5248-ED28-E888-D1DEAC4E0BC4}"/>
          </ac:spMkLst>
        </pc:spChg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11" creationId="{C08B576D-EEB0-BAFB-940B-FA38175CF422}"/>
          </ac:spMkLst>
        </pc:spChg>
        <pc:spChg chg="mod">
          <ac:chgData name="Italo Teotonio" userId="d1374ffdd24543fc" providerId="LiveId" clId="{D42B6711-0CE1-45A8-9DD4-27A842A16918}" dt="2023-07-31T21:00:18.145" v="166" actId="14100"/>
          <ac:spMkLst>
            <pc:docMk/>
            <pc:sldMk cId="783751451" sldId="425"/>
            <ac:spMk id="14" creationId="{192CE201-1057-4D92-EC24-F0D6E9F79C58}"/>
          </ac:spMkLst>
        </pc:spChg>
        <pc:spChg chg="add mod">
          <ac:chgData name="Italo Teotonio" userId="d1374ffdd24543fc" providerId="LiveId" clId="{D42B6711-0CE1-45A8-9DD4-27A842A16918}" dt="2023-07-31T21:31:25.884" v="192" actId="14861"/>
          <ac:spMkLst>
            <pc:docMk/>
            <pc:sldMk cId="783751451" sldId="425"/>
            <ac:spMk id="15" creationId="{829ECAE8-4C5D-47FF-9E71-62B4D9C1E7C1}"/>
          </ac:spMkLst>
        </pc:spChg>
        <pc:spChg chg="add mod ord">
          <ac:chgData name="Italo Teotonio" userId="d1374ffdd24543fc" providerId="LiveId" clId="{D42B6711-0CE1-45A8-9DD4-27A842A16918}" dt="2023-07-31T20:59:17.123" v="165" actId="171"/>
          <ac:spMkLst>
            <pc:docMk/>
            <pc:sldMk cId="783751451" sldId="425"/>
            <ac:spMk id="21" creationId="{6E41DC32-3CC4-E2C4-1BDF-A5C2E75A0360}"/>
          </ac:spMkLst>
        </pc:spChg>
        <pc:grpChg chg="mod">
          <ac:chgData name="Italo Teotonio" userId="d1374ffdd24543fc" providerId="LiveId" clId="{D42B6711-0CE1-45A8-9DD4-27A842A16918}" dt="2023-07-31T20:58:44.894" v="161" actId="164"/>
          <ac:grpSpMkLst>
            <pc:docMk/>
            <pc:sldMk cId="783751451" sldId="425"/>
            <ac:grpSpMk id="10" creationId="{49005033-8600-45FF-5C20-F23E0650A37B}"/>
          </ac:grpSpMkLst>
        </pc:grpChg>
        <pc:grpChg chg="del">
          <ac:chgData name="Italo Teotonio" userId="d1374ffdd24543fc" providerId="LiveId" clId="{D42B6711-0CE1-45A8-9DD4-27A842A16918}" dt="2023-07-31T20:40:30.385" v="119" actId="478"/>
          <ac:grpSpMkLst>
            <pc:docMk/>
            <pc:sldMk cId="783751451" sldId="425"/>
            <ac:grpSpMk id="11" creationId="{E961ECAB-4C60-465B-1D7B-25376F1847C4}"/>
          </ac:grpSpMkLst>
        </pc:grpChg>
        <pc:grpChg chg="mod">
          <ac:chgData name="Italo Teotonio" userId="d1374ffdd24543fc" providerId="LiveId" clId="{D42B6711-0CE1-45A8-9DD4-27A842A16918}" dt="2023-07-31T20:58:23.689" v="149" actId="1076"/>
          <ac:grpSpMkLst>
            <pc:docMk/>
            <pc:sldMk cId="783751451" sldId="425"/>
            <ac:grpSpMk id="12" creationId="{97920008-7A73-E70C-BED5-D4A7C1C14CBC}"/>
          </ac:grpSpMkLst>
        </pc:grpChg>
        <pc:grpChg chg="add mod">
          <ac:chgData name="Italo Teotonio" userId="d1374ffdd24543fc" providerId="LiveId" clId="{D42B6711-0CE1-45A8-9DD4-27A842A16918}" dt="2023-07-31T20:58:44.894" v="161" actId="164"/>
          <ac:grpSpMkLst>
            <pc:docMk/>
            <pc:sldMk cId="783751451" sldId="425"/>
            <ac:grpSpMk id="20" creationId="{DA889DD1-280C-AED1-137F-CCB909F815EA}"/>
          </ac:grpSpMkLst>
        </pc:grpChg>
        <pc:picChg chg="add mod">
          <ac:chgData name="Italo Teotonio" userId="d1374ffdd24543fc" providerId="LiveId" clId="{D42B6711-0CE1-45A8-9DD4-27A842A16918}" dt="2023-07-31T20:51:48.352" v="147" actId="1076"/>
          <ac:picMkLst>
            <pc:docMk/>
            <pc:sldMk cId="783751451" sldId="425"/>
            <ac:picMk id="17" creationId="{D4EDEBF7-B2FB-F06F-A2AF-331FC27AECA1}"/>
          </ac:picMkLst>
        </pc:picChg>
        <pc:picChg chg="add mod">
          <ac:chgData name="Italo Teotonio" userId="d1374ffdd24543fc" providerId="LiveId" clId="{D42B6711-0CE1-45A8-9DD4-27A842A16918}" dt="2023-07-31T20:51:46.463" v="146" actId="1076"/>
          <ac:picMkLst>
            <pc:docMk/>
            <pc:sldMk cId="783751451" sldId="425"/>
            <ac:picMk id="19" creationId="{AEAECADE-28AD-536F-76E1-473BC9F09BE1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2" creationId="{06A8145A-5C29-72C7-7737-DC8807E1504B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4" creationId="{A5CC26AE-AE41-4941-6383-F1E5084E7111}"/>
          </ac:picMkLst>
        </pc:picChg>
        <pc:picChg chg="add mod">
          <ac:chgData name="Italo Teotonio" userId="d1374ffdd24543fc" providerId="LiveId" clId="{D42B6711-0CE1-45A8-9DD4-27A842A16918}" dt="2023-07-31T21:32:16.101" v="236" actId="1036"/>
          <ac:picMkLst>
            <pc:docMk/>
            <pc:sldMk cId="783751451" sldId="425"/>
            <ac:picMk id="27" creationId="{AD7DB4C4-D83F-15D0-3872-846534C79186}"/>
          </ac:picMkLst>
        </pc:picChg>
      </pc:sldChg>
      <pc:sldChg chg="addSp delSp modSp add mod">
        <pc:chgData name="Italo Teotonio" userId="d1374ffdd24543fc" providerId="LiveId" clId="{D42B6711-0CE1-45A8-9DD4-27A842A16918}" dt="2023-08-01T12:49:18.256" v="287" actId="207"/>
        <pc:sldMkLst>
          <pc:docMk/>
          <pc:sldMk cId="1815664375" sldId="426"/>
        </pc:sldMkLst>
        <pc:spChg chg="mod">
          <ac:chgData name="Italo Teotonio" userId="d1374ffdd24543fc" providerId="LiveId" clId="{D42B6711-0CE1-45A8-9DD4-27A842A16918}" dt="2023-08-01T12:46:16.194" v="282" actId="14861"/>
          <ac:spMkLst>
            <pc:docMk/>
            <pc:sldMk cId="1815664375" sldId="426"/>
            <ac:spMk id="2" creationId="{C2F108AB-4B42-1A75-8BF2-E57513C92D91}"/>
          </ac:spMkLst>
        </pc:spChg>
        <pc:spChg chg="mod">
          <ac:chgData name="Italo Teotonio" userId="d1374ffdd24543fc" providerId="LiveId" clId="{D42B6711-0CE1-45A8-9DD4-27A842A16918}" dt="2023-08-01T12:45:30.235" v="279" actId="2085"/>
          <ac:spMkLst>
            <pc:docMk/>
            <pc:sldMk cId="1815664375" sldId="426"/>
            <ac:spMk id="4" creationId="{604D5A75-6C92-9A1F-8BC6-20A86777E091}"/>
          </ac:spMkLst>
        </pc:spChg>
        <pc:spChg chg="del ord">
          <ac:chgData name="Italo Teotonio" userId="d1374ffdd24543fc" providerId="LiveId" clId="{D42B6711-0CE1-45A8-9DD4-27A842A16918}" dt="2023-08-01T12:44:33.299" v="273" actId="478"/>
          <ac:spMkLst>
            <pc:docMk/>
            <pc:sldMk cId="1815664375" sldId="426"/>
            <ac:spMk id="5" creationId="{213B6435-176B-4A5B-AF9A-F0489CCCBD3B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7" creationId="{1E881009-2CE7-5DE5-EC53-CE72C5566398}"/>
          </ac:spMkLst>
        </pc:spChg>
        <pc:spChg chg="mod">
          <ac:chgData name="Italo Teotonio" userId="d1374ffdd24543fc" providerId="LiveId" clId="{D42B6711-0CE1-45A8-9DD4-27A842A16918}" dt="2023-08-01T12:45:09.914" v="276" actId="207"/>
          <ac:spMkLst>
            <pc:docMk/>
            <pc:sldMk cId="1815664375" sldId="426"/>
            <ac:spMk id="8" creationId="{F889308E-96E3-99BF-E04B-94EEFEADB440}"/>
          </ac:spMkLst>
        </pc:spChg>
        <pc:spChg chg="add del">
          <ac:chgData name="Italo Teotonio" userId="d1374ffdd24543fc" providerId="LiveId" clId="{D42B6711-0CE1-45A8-9DD4-27A842A16918}" dt="2023-08-01T12:37:07.118" v="239"/>
          <ac:spMkLst>
            <pc:docMk/>
            <pc:sldMk cId="1815664375" sldId="426"/>
            <ac:spMk id="9" creationId="{D8FF93E3-ECBF-FC41-A3F1-8C8EFBFEE86A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11" creationId="{C08B576D-EEB0-BAFB-940B-FA38175CF422}"/>
          </ac:spMkLst>
        </pc:spChg>
        <pc:spChg chg="mod">
          <ac:chgData name="Italo Teotonio" userId="d1374ffdd24543fc" providerId="LiveId" clId="{D42B6711-0CE1-45A8-9DD4-27A842A16918}" dt="2023-08-01T12:46:04.407" v="281" actId="207"/>
          <ac:spMkLst>
            <pc:docMk/>
            <pc:sldMk cId="1815664375" sldId="426"/>
            <ac:spMk id="15" creationId="{829ECAE8-4C5D-47FF-9E71-62B4D9C1E7C1}"/>
          </ac:spMkLst>
        </pc:spChg>
        <pc:spChg chg="mod">
          <ac:chgData name="Italo Teotonio" userId="d1374ffdd24543fc" providerId="LiveId" clId="{D42B6711-0CE1-45A8-9DD4-27A842A16918}" dt="2023-08-01T12:49:18.256" v="287" actId="207"/>
          <ac:spMkLst>
            <pc:docMk/>
            <pc:sldMk cId="1815664375" sldId="426"/>
            <ac:spMk id="21" creationId="{6E41DC32-3CC4-E2C4-1BDF-A5C2E75A0360}"/>
          </ac:spMkLst>
        </pc:spChg>
        <pc:spChg chg="add del mod ord">
          <ac:chgData name="Italo Teotonio" userId="d1374ffdd24543fc" providerId="LiveId" clId="{D42B6711-0CE1-45A8-9DD4-27A842A16918}" dt="2023-08-01T12:44:31.979" v="272" actId="478"/>
          <ac:spMkLst>
            <pc:docMk/>
            <pc:sldMk cId="1815664375" sldId="426"/>
            <ac:spMk id="25" creationId="{EF9A0D46-F4F0-98E8-8B2A-2ECA0B796D6D}"/>
          </ac:spMkLst>
        </pc:spChg>
        <pc:grpChg chg="mod">
          <ac:chgData name="Italo Teotonio" userId="d1374ffdd24543fc" providerId="LiveId" clId="{D42B6711-0CE1-45A8-9DD4-27A842A16918}" dt="2023-08-01T12:39:17.036" v="249" actId="1076"/>
          <ac:grpSpMkLst>
            <pc:docMk/>
            <pc:sldMk cId="1815664375" sldId="426"/>
            <ac:grpSpMk id="20" creationId="{DA889DD1-280C-AED1-137F-CCB909F815EA}"/>
          </ac:grpSpMkLst>
        </pc:grpChg>
        <pc:picChg chg="del mod">
          <ac:chgData name="Italo Teotonio" userId="d1374ffdd24543fc" providerId="LiveId" clId="{D42B6711-0CE1-45A8-9DD4-27A842A16918}" dt="2023-08-01T12:39:30.691" v="255" actId="478"/>
          <ac:picMkLst>
            <pc:docMk/>
            <pc:sldMk cId="1815664375" sldId="426"/>
            <ac:picMk id="13" creationId="{6A939EA5-D16A-EFD6-192A-E0EE9F7B2D8B}"/>
          </ac:picMkLst>
        </pc:picChg>
        <pc:picChg chg="del mod">
          <ac:chgData name="Italo Teotonio" userId="d1374ffdd24543fc" providerId="LiveId" clId="{D42B6711-0CE1-45A8-9DD4-27A842A16918}" dt="2023-08-01T12:39:01.059" v="245" actId="478"/>
          <ac:picMkLst>
            <pc:docMk/>
            <pc:sldMk cId="1815664375" sldId="426"/>
            <ac:picMk id="16" creationId="{1C4C3DB3-B51E-45A5-EA2B-96117ED77512}"/>
          </ac:picMkLst>
        </pc:picChg>
        <pc:picChg chg="add del mod">
          <ac:chgData name="Italo Teotonio" userId="d1374ffdd24543fc" providerId="LiveId" clId="{D42B6711-0CE1-45A8-9DD4-27A842A16918}" dt="2023-08-01T12:46:29.211" v="284" actId="478"/>
          <ac:picMkLst>
            <pc:docMk/>
            <pc:sldMk cId="1815664375" sldId="426"/>
            <ac:picMk id="23" creationId="{3FE3FF3A-29A9-ACF4-F815-A274A4E6C9F5}"/>
          </ac:picMkLst>
        </pc:picChg>
        <pc:picChg chg="add mod ord">
          <ac:chgData name="Italo Teotonio" userId="d1374ffdd24543fc" providerId="LiveId" clId="{D42B6711-0CE1-45A8-9DD4-27A842A16918}" dt="2023-08-01T12:44:28.203" v="270" actId="167"/>
          <ac:picMkLst>
            <pc:docMk/>
            <pc:sldMk cId="1815664375" sldId="426"/>
            <ac:picMk id="29" creationId="{0A48EC20-B547-3898-115A-57F6DE6275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Padrão do plano de fundo&#10;&#10;Descrição gerada automaticamente">
            <a:extLst>
              <a:ext uri="{FF2B5EF4-FFF2-40B4-BE49-F238E27FC236}">
                <a16:creationId xmlns:a16="http://schemas.microsoft.com/office/drawing/2014/main" id="{3F85D6B8-8302-A2A6-5AC5-779D6E4A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9"/>
          <a:stretch/>
        </p:blipFill>
        <p:spPr>
          <a:xfrm>
            <a:off x="0" y="0"/>
            <a:ext cx="12192000" cy="157189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186239" y="212474"/>
            <a:ext cx="35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Produtos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7920008-7A73-E70C-BED5-D4A7C1C14CBC}"/>
              </a:ext>
            </a:extLst>
          </p:cNvPr>
          <p:cNvGrpSpPr/>
          <p:nvPr/>
        </p:nvGrpSpPr>
        <p:grpSpPr>
          <a:xfrm>
            <a:off x="6921496" y="189291"/>
            <a:ext cx="5098569" cy="6541402"/>
            <a:chOff x="6978769" y="189291"/>
            <a:chExt cx="5098569" cy="65414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2FD23E27-CCCB-E1E3-127A-4084EACDA72A}"/>
                </a:ext>
              </a:extLst>
            </p:cNvPr>
            <p:cNvSpPr/>
            <p:nvPr/>
          </p:nvSpPr>
          <p:spPr>
            <a:xfrm rot="16200000">
              <a:off x="6268946" y="922300"/>
              <a:ext cx="6518218" cy="5098567"/>
            </a:xfrm>
            <a:prstGeom prst="roundRect">
              <a:avLst>
                <a:gd name="adj" fmla="val 4426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: Cantos Superiores Arredondados 3">
              <a:extLst>
                <a:ext uri="{FF2B5EF4-FFF2-40B4-BE49-F238E27FC236}">
                  <a16:creationId xmlns:a16="http://schemas.microsoft.com/office/drawing/2014/main" id="{604D5A75-6C92-9A1F-8BC6-20A86777E091}"/>
                </a:ext>
              </a:extLst>
            </p:cNvPr>
            <p:cNvSpPr/>
            <p:nvPr/>
          </p:nvSpPr>
          <p:spPr>
            <a:xfrm>
              <a:off x="6978769" y="189291"/>
              <a:ext cx="5098569" cy="216152"/>
            </a:xfrm>
            <a:prstGeom prst="round2SameRect">
              <a:avLst>
                <a:gd name="adj1" fmla="val 35914"/>
                <a:gd name="adj2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889DD1-280C-AED1-137F-CCB909F815EA}"/>
              </a:ext>
            </a:extLst>
          </p:cNvPr>
          <p:cNvGrpSpPr/>
          <p:nvPr/>
        </p:nvGrpSpPr>
        <p:grpSpPr>
          <a:xfrm>
            <a:off x="186240" y="831129"/>
            <a:ext cx="6550990" cy="5899564"/>
            <a:chOff x="186240" y="831129"/>
            <a:chExt cx="6550990" cy="589956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9005033-8600-45FF-5C20-F23E0650A37B}"/>
                </a:ext>
              </a:extLst>
            </p:cNvPr>
            <p:cNvGrpSpPr/>
            <p:nvPr/>
          </p:nvGrpSpPr>
          <p:grpSpPr>
            <a:xfrm>
              <a:off x="186241" y="831129"/>
              <a:ext cx="6550989" cy="5899564"/>
              <a:chOff x="186241" y="831128"/>
              <a:chExt cx="6550989" cy="310090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57341B32-36C2-F0A4-F15B-A4BA6BEA568D}"/>
                  </a:ext>
                </a:extLst>
              </p:cNvPr>
              <p:cNvSpPr/>
              <p:nvPr/>
            </p:nvSpPr>
            <p:spPr>
              <a:xfrm rot="16200000">
                <a:off x="1916583" y="-888613"/>
                <a:ext cx="3092280" cy="6549014"/>
              </a:xfrm>
              <a:prstGeom prst="roundRect">
                <a:avLst>
                  <a:gd name="adj" fmla="val 4426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Superiores Arredondados 7">
                <a:extLst>
                  <a:ext uri="{FF2B5EF4-FFF2-40B4-BE49-F238E27FC236}">
                    <a16:creationId xmlns:a16="http://schemas.microsoft.com/office/drawing/2014/main" id="{F889308E-96E3-99BF-E04B-94EEFEADB440}"/>
                  </a:ext>
                </a:extLst>
              </p:cNvPr>
              <p:cNvSpPr/>
              <p:nvPr/>
            </p:nvSpPr>
            <p:spPr>
              <a:xfrm>
                <a:off x="186241" y="831128"/>
                <a:ext cx="6549015" cy="120851"/>
              </a:xfrm>
              <a:prstGeom prst="round2SameRect">
                <a:avLst>
                  <a:gd name="adj1" fmla="val 35914"/>
                  <a:gd name="adj2" fmla="val 0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" name="Retângulo: Cantos Superiores Arredondados 13">
              <a:extLst>
                <a:ext uri="{FF2B5EF4-FFF2-40B4-BE49-F238E27FC236}">
                  <a16:creationId xmlns:a16="http://schemas.microsoft.com/office/drawing/2014/main" id="{192CE201-1057-4D92-EC24-F0D6E9F79C58}"/>
                </a:ext>
              </a:extLst>
            </p:cNvPr>
            <p:cNvSpPr/>
            <p:nvPr/>
          </p:nvSpPr>
          <p:spPr>
            <a:xfrm rot="10800000">
              <a:off x="186240" y="1061052"/>
              <a:ext cx="6549015" cy="5664951"/>
            </a:xfrm>
            <a:prstGeom prst="round2SameRect">
              <a:avLst>
                <a:gd name="adj1" fmla="val 4755"/>
                <a:gd name="adj2" fmla="val 0"/>
              </a:avLst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41DC32-3CC4-E2C4-1BDF-A5C2E75A0360}"/>
              </a:ext>
            </a:extLst>
          </p:cNvPr>
          <p:cNvSpPr/>
          <p:nvPr/>
        </p:nvSpPr>
        <p:spPr>
          <a:xfrm rot="16200000">
            <a:off x="8014239" y="392741"/>
            <a:ext cx="2896806" cy="5082287"/>
          </a:xfrm>
          <a:prstGeom prst="roundRect">
            <a:avLst>
              <a:gd name="adj" fmla="val 0"/>
            </a:avLst>
          </a:prstGeom>
          <a:solidFill>
            <a:srgbClr val="EE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C2F108AB-4B42-1A75-8BF2-E57513C92D91}"/>
              </a:ext>
            </a:extLst>
          </p:cNvPr>
          <p:cNvSpPr/>
          <p:nvPr/>
        </p:nvSpPr>
        <p:spPr>
          <a:xfrm>
            <a:off x="8191583" y="1630180"/>
            <a:ext cx="2542118" cy="2606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Ícone&#10;&#10;Descrição gerada automaticamente">
            <a:extLst>
              <a:ext uri="{FF2B5EF4-FFF2-40B4-BE49-F238E27FC236}">
                <a16:creationId xmlns:a16="http://schemas.microsoft.com/office/drawing/2014/main" id="{D4EDEBF7-B2FB-F06F-A2AF-331FC27AE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52" y="844420"/>
            <a:ext cx="360000" cy="360000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EAECADE-28AD-536F-76E1-473BC9F09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881052"/>
            <a:ext cx="360000" cy="360000"/>
          </a:xfrm>
          <a:prstGeom prst="rect">
            <a:avLst/>
          </a:prstGeom>
        </p:spPr>
      </p:pic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1E881009-2CE7-5DE5-EC53-CE72C5566398}"/>
              </a:ext>
            </a:extLst>
          </p:cNvPr>
          <p:cNvSpPr/>
          <p:nvPr/>
        </p:nvSpPr>
        <p:spPr>
          <a:xfrm>
            <a:off x="4537210" y="3229718"/>
            <a:ext cx="1932129" cy="708909"/>
          </a:xfrm>
          <a:prstGeom prst="snip1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C08B576D-EEB0-BAFB-940B-FA38175CF422}"/>
              </a:ext>
            </a:extLst>
          </p:cNvPr>
          <p:cNvSpPr/>
          <p:nvPr/>
        </p:nvSpPr>
        <p:spPr>
          <a:xfrm>
            <a:off x="4537210" y="4049495"/>
            <a:ext cx="1932129" cy="708909"/>
          </a:xfrm>
          <a:prstGeom prst="snip1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829ECAE8-4C5D-47FF-9E71-62B4D9C1E7C1}"/>
              </a:ext>
            </a:extLst>
          </p:cNvPr>
          <p:cNvSpPr/>
          <p:nvPr/>
        </p:nvSpPr>
        <p:spPr>
          <a:xfrm>
            <a:off x="4537210" y="4869272"/>
            <a:ext cx="1932129" cy="708909"/>
          </a:xfrm>
          <a:prstGeom prst="snip1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AD7DB4C4-D83F-15D0-3872-846534C79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10" y="3443688"/>
            <a:ext cx="288000" cy="288000"/>
          </a:xfrm>
          <a:prstGeom prst="rect">
            <a:avLst/>
          </a:prstGeom>
        </p:spPr>
      </p:pic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85E18C2E-3498-33AD-2307-29E89CDC666E}"/>
              </a:ext>
            </a:extLst>
          </p:cNvPr>
          <p:cNvSpPr/>
          <p:nvPr/>
        </p:nvSpPr>
        <p:spPr>
          <a:xfrm>
            <a:off x="4537210" y="5689050"/>
            <a:ext cx="1932129" cy="708909"/>
          </a:xfrm>
          <a:prstGeom prst="snip1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06A8145A-5C29-72C7-7737-DC8807E15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94" y="5066514"/>
            <a:ext cx="288000" cy="288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A5CC26AE-AE41-4941-6383-F1E5084E7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93" y="5904550"/>
            <a:ext cx="288000" cy="288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9F01534-DDDA-6639-6E58-955BCDB112A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82" y="423417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5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Padrão do plano de fundo&#10;&#10;Descrição gerada automaticamente">
            <a:extLst>
              <a:ext uri="{FF2B5EF4-FFF2-40B4-BE49-F238E27FC236}">
                <a16:creationId xmlns:a16="http://schemas.microsoft.com/office/drawing/2014/main" id="{3F85D6B8-8302-A2A6-5AC5-779D6E4A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79"/>
          <a:stretch/>
        </p:blipFill>
        <p:spPr>
          <a:xfrm>
            <a:off x="0" y="0"/>
            <a:ext cx="12192000" cy="1571897"/>
          </a:xfrm>
          <a:prstGeom prst="rect">
            <a:avLst/>
          </a:prstGeom>
        </p:spPr>
      </p:pic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137828"/>
            <a:ext cx="35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Produtos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7920008-7A73-E70C-BED5-D4A7C1C14CBC}"/>
              </a:ext>
            </a:extLst>
          </p:cNvPr>
          <p:cNvGrpSpPr/>
          <p:nvPr/>
        </p:nvGrpSpPr>
        <p:grpSpPr>
          <a:xfrm>
            <a:off x="6921496" y="189291"/>
            <a:ext cx="5098569" cy="6541402"/>
            <a:chOff x="6978769" y="189291"/>
            <a:chExt cx="5098569" cy="65414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2FD23E27-CCCB-E1E3-127A-4084EACDA72A}"/>
                </a:ext>
              </a:extLst>
            </p:cNvPr>
            <p:cNvSpPr/>
            <p:nvPr/>
          </p:nvSpPr>
          <p:spPr>
            <a:xfrm rot="16200000">
              <a:off x="6268946" y="922300"/>
              <a:ext cx="6518218" cy="5098567"/>
            </a:xfrm>
            <a:prstGeom prst="roundRect">
              <a:avLst>
                <a:gd name="adj" fmla="val 4426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: Cantos Superiores Arredondados 3">
              <a:extLst>
                <a:ext uri="{FF2B5EF4-FFF2-40B4-BE49-F238E27FC236}">
                  <a16:creationId xmlns:a16="http://schemas.microsoft.com/office/drawing/2014/main" id="{604D5A75-6C92-9A1F-8BC6-20A86777E091}"/>
                </a:ext>
              </a:extLst>
            </p:cNvPr>
            <p:cNvSpPr/>
            <p:nvPr/>
          </p:nvSpPr>
          <p:spPr>
            <a:xfrm>
              <a:off x="6978769" y="189291"/>
              <a:ext cx="5098569" cy="216152"/>
            </a:xfrm>
            <a:prstGeom prst="round2SameRect">
              <a:avLst>
                <a:gd name="adj1" fmla="val 35914"/>
                <a:gd name="adj2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889DD1-280C-AED1-137F-CCB909F815EA}"/>
              </a:ext>
            </a:extLst>
          </p:cNvPr>
          <p:cNvGrpSpPr/>
          <p:nvPr/>
        </p:nvGrpSpPr>
        <p:grpSpPr>
          <a:xfrm>
            <a:off x="186240" y="831129"/>
            <a:ext cx="6550990" cy="5899564"/>
            <a:chOff x="186240" y="831129"/>
            <a:chExt cx="6550990" cy="589956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9005033-8600-45FF-5C20-F23E0650A37B}"/>
                </a:ext>
              </a:extLst>
            </p:cNvPr>
            <p:cNvGrpSpPr/>
            <p:nvPr/>
          </p:nvGrpSpPr>
          <p:grpSpPr>
            <a:xfrm>
              <a:off x="186241" y="831129"/>
              <a:ext cx="6550989" cy="5899564"/>
              <a:chOff x="186241" y="831128"/>
              <a:chExt cx="6550989" cy="310090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57341B32-36C2-F0A4-F15B-A4BA6BEA568D}"/>
                  </a:ext>
                </a:extLst>
              </p:cNvPr>
              <p:cNvSpPr/>
              <p:nvPr/>
            </p:nvSpPr>
            <p:spPr>
              <a:xfrm rot="16200000">
                <a:off x="1916583" y="-888613"/>
                <a:ext cx="3092280" cy="6549014"/>
              </a:xfrm>
              <a:prstGeom prst="roundRect">
                <a:avLst>
                  <a:gd name="adj" fmla="val 4426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Superiores Arredondados 7">
                <a:extLst>
                  <a:ext uri="{FF2B5EF4-FFF2-40B4-BE49-F238E27FC236}">
                    <a16:creationId xmlns:a16="http://schemas.microsoft.com/office/drawing/2014/main" id="{F889308E-96E3-99BF-E04B-94EEFEADB440}"/>
                  </a:ext>
                </a:extLst>
              </p:cNvPr>
              <p:cNvSpPr/>
              <p:nvPr/>
            </p:nvSpPr>
            <p:spPr>
              <a:xfrm>
                <a:off x="186241" y="831128"/>
                <a:ext cx="6549015" cy="120851"/>
              </a:xfrm>
              <a:prstGeom prst="round2SameRect">
                <a:avLst>
                  <a:gd name="adj1" fmla="val 35914"/>
                  <a:gd name="adj2" fmla="val 0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" name="Retângulo: Cantos Superiores Arredondados 13">
              <a:extLst>
                <a:ext uri="{FF2B5EF4-FFF2-40B4-BE49-F238E27FC236}">
                  <a16:creationId xmlns:a16="http://schemas.microsoft.com/office/drawing/2014/main" id="{192CE201-1057-4D92-EC24-F0D6E9F79C58}"/>
                </a:ext>
              </a:extLst>
            </p:cNvPr>
            <p:cNvSpPr/>
            <p:nvPr/>
          </p:nvSpPr>
          <p:spPr>
            <a:xfrm rot="10800000">
              <a:off x="186240" y="1061052"/>
              <a:ext cx="6549015" cy="5664951"/>
            </a:xfrm>
            <a:prstGeom prst="round2SameRect">
              <a:avLst>
                <a:gd name="adj1" fmla="val 4755"/>
                <a:gd name="adj2" fmla="val 0"/>
              </a:avLst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41DC32-3CC4-E2C4-1BDF-A5C2E75A0360}"/>
              </a:ext>
            </a:extLst>
          </p:cNvPr>
          <p:cNvSpPr/>
          <p:nvPr/>
        </p:nvSpPr>
        <p:spPr>
          <a:xfrm rot="16200000">
            <a:off x="8014239" y="392741"/>
            <a:ext cx="2896806" cy="5082287"/>
          </a:xfrm>
          <a:prstGeom prst="roundRect">
            <a:avLst>
              <a:gd name="adj" fmla="val 0"/>
            </a:avLst>
          </a:prstGeom>
          <a:solidFill>
            <a:srgbClr val="EE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C2F108AB-4B42-1A75-8BF2-E57513C92D91}"/>
              </a:ext>
            </a:extLst>
          </p:cNvPr>
          <p:cNvSpPr/>
          <p:nvPr/>
        </p:nvSpPr>
        <p:spPr>
          <a:xfrm>
            <a:off x="8191583" y="1630180"/>
            <a:ext cx="2542118" cy="2606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Ícone&#10;&#10;Descrição gerada automaticamente">
            <a:extLst>
              <a:ext uri="{FF2B5EF4-FFF2-40B4-BE49-F238E27FC236}">
                <a16:creationId xmlns:a16="http://schemas.microsoft.com/office/drawing/2014/main" id="{D4EDEBF7-B2FB-F06F-A2AF-331FC27AE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52" y="844420"/>
            <a:ext cx="360000" cy="360000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EAECADE-28AD-536F-76E1-473BC9F09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881052"/>
            <a:ext cx="360000" cy="360000"/>
          </a:xfrm>
          <a:prstGeom prst="rect">
            <a:avLst/>
          </a:prstGeom>
        </p:spPr>
      </p:pic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1E881009-2CE7-5DE5-EC53-CE72C5566398}"/>
              </a:ext>
            </a:extLst>
          </p:cNvPr>
          <p:cNvSpPr/>
          <p:nvPr/>
        </p:nvSpPr>
        <p:spPr>
          <a:xfrm>
            <a:off x="4537210" y="3229718"/>
            <a:ext cx="1932129" cy="708909"/>
          </a:xfrm>
          <a:prstGeom prst="snip1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C08B576D-EEB0-BAFB-940B-FA38175CF422}"/>
              </a:ext>
            </a:extLst>
          </p:cNvPr>
          <p:cNvSpPr/>
          <p:nvPr/>
        </p:nvSpPr>
        <p:spPr>
          <a:xfrm>
            <a:off x="4537210" y="4049495"/>
            <a:ext cx="1932129" cy="708909"/>
          </a:xfrm>
          <a:prstGeom prst="snip1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829ECAE8-4C5D-47FF-9E71-62B4D9C1E7C1}"/>
              </a:ext>
            </a:extLst>
          </p:cNvPr>
          <p:cNvSpPr/>
          <p:nvPr/>
        </p:nvSpPr>
        <p:spPr>
          <a:xfrm>
            <a:off x="4537210" y="4869272"/>
            <a:ext cx="1932129" cy="708909"/>
          </a:xfrm>
          <a:prstGeom prst="snip1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AD7DB4C4-D83F-15D0-3872-846534C79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97" y="3443688"/>
            <a:ext cx="288000" cy="288000"/>
          </a:xfrm>
          <a:prstGeom prst="rect">
            <a:avLst/>
          </a:prstGeom>
        </p:spPr>
      </p:pic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85E18C2E-3498-33AD-2307-29E89CDC666E}"/>
              </a:ext>
            </a:extLst>
          </p:cNvPr>
          <p:cNvSpPr/>
          <p:nvPr/>
        </p:nvSpPr>
        <p:spPr>
          <a:xfrm>
            <a:off x="4537210" y="5689050"/>
            <a:ext cx="1932129" cy="708909"/>
          </a:xfrm>
          <a:prstGeom prst="snip1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06A8145A-5C29-72C7-7737-DC8807E150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97" y="5066514"/>
            <a:ext cx="288000" cy="288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A5CC26AE-AE41-4941-6383-F1E5084E7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97" y="5878423"/>
            <a:ext cx="288000" cy="288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9F01534-DDDA-6639-6E58-955BCDB112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15" y="423417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Logotipo&#10;&#10;Descrição gerada automaticamente com confiança baixa">
            <a:extLst>
              <a:ext uri="{FF2B5EF4-FFF2-40B4-BE49-F238E27FC236}">
                <a16:creationId xmlns:a16="http://schemas.microsoft.com/office/drawing/2014/main" id="{6A939EA5-D16A-EFD6-192A-E0EE9F7B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13B6435-176B-4A5B-AF9A-F0489CCCB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Padrão do plano de fundo&#10;&#10;Descrição gerada automaticamente">
            <a:extLst>
              <a:ext uri="{FF2B5EF4-FFF2-40B4-BE49-F238E27FC236}">
                <a16:creationId xmlns:a16="http://schemas.microsoft.com/office/drawing/2014/main" id="{1C4C3DB3-B51E-45A5-EA2B-96117ED77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74"/>
          <a:stretch/>
        </p:blipFill>
        <p:spPr>
          <a:xfrm>
            <a:off x="0" y="0"/>
            <a:ext cx="12192000" cy="168884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2A8CE1-F6E6-64F6-BD31-1CFC294590F5}"/>
              </a:ext>
            </a:extLst>
          </p:cNvPr>
          <p:cNvSpPr txBox="1"/>
          <p:nvPr/>
        </p:nvSpPr>
        <p:spPr>
          <a:xfrm>
            <a:off x="264524" y="137828"/>
            <a:ext cx="35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 de Produtos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7920008-7A73-E70C-BED5-D4A7C1C14CBC}"/>
              </a:ext>
            </a:extLst>
          </p:cNvPr>
          <p:cNvGrpSpPr/>
          <p:nvPr/>
        </p:nvGrpSpPr>
        <p:grpSpPr>
          <a:xfrm>
            <a:off x="6921496" y="189291"/>
            <a:ext cx="5098569" cy="6541402"/>
            <a:chOff x="6978769" y="189291"/>
            <a:chExt cx="5098569" cy="654140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2FD23E27-CCCB-E1E3-127A-4084EACDA72A}"/>
                </a:ext>
              </a:extLst>
            </p:cNvPr>
            <p:cNvSpPr/>
            <p:nvPr/>
          </p:nvSpPr>
          <p:spPr>
            <a:xfrm rot="16200000">
              <a:off x="6268946" y="922300"/>
              <a:ext cx="6518218" cy="5098567"/>
            </a:xfrm>
            <a:prstGeom prst="roundRect">
              <a:avLst>
                <a:gd name="adj" fmla="val 4426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: Cantos Superiores Arredondados 3">
              <a:extLst>
                <a:ext uri="{FF2B5EF4-FFF2-40B4-BE49-F238E27FC236}">
                  <a16:creationId xmlns:a16="http://schemas.microsoft.com/office/drawing/2014/main" id="{604D5A75-6C92-9A1F-8BC6-20A86777E091}"/>
                </a:ext>
              </a:extLst>
            </p:cNvPr>
            <p:cNvSpPr/>
            <p:nvPr/>
          </p:nvSpPr>
          <p:spPr>
            <a:xfrm>
              <a:off x="6978769" y="189291"/>
              <a:ext cx="5098569" cy="216152"/>
            </a:xfrm>
            <a:prstGeom prst="round2SameRect">
              <a:avLst>
                <a:gd name="adj1" fmla="val 35914"/>
                <a:gd name="adj2" fmla="val 0"/>
              </a:avLst>
            </a:prstGeom>
            <a:gradFill flip="none" rotWithShape="1">
              <a:gsLst>
                <a:gs pos="0">
                  <a:srgbClr val="0F2D5D">
                    <a:shade val="30000"/>
                    <a:satMod val="115000"/>
                  </a:srgbClr>
                </a:gs>
                <a:gs pos="50000">
                  <a:srgbClr val="0F2D5D">
                    <a:shade val="67500"/>
                    <a:satMod val="115000"/>
                  </a:srgbClr>
                </a:gs>
                <a:gs pos="100000">
                  <a:srgbClr val="0F2D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889DD1-280C-AED1-137F-CCB909F815EA}"/>
              </a:ext>
            </a:extLst>
          </p:cNvPr>
          <p:cNvGrpSpPr/>
          <p:nvPr/>
        </p:nvGrpSpPr>
        <p:grpSpPr>
          <a:xfrm>
            <a:off x="186236" y="831129"/>
            <a:ext cx="6550995" cy="5899564"/>
            <a:chOff x="186236" y="831129"/>
            <a:chExt cx="6550995" cy="589956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9005033-8600-45FF-5C20-F23E0650A37B}"/>
                </a:ext>
              </a:extLst>
            </p:cNvPr>
            <p:cNvGrpSpPr/>
            <p:nvPr/>
          </p:nvGrpSpPr>
          <p:grpSpPr>
            <a:xfrm>
              <a:off x="186241" y="831129"/>
              <a:ext cx="6550990" cy="5899564"/>
              <a:chOff x="186241" y="831128"/>
              <a:chExt cx="6550990" cy="3100906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57341B32-36C2-F0A4-F15B-A4BA6BEA568D}"/>
                  </a:ext>
                </a:extLst>
              </p:cNvPr>
              <p:cNvSpPr/>
              <p:nvPr/>
            </p:nvSpPr>
            <p:spPr>
              <a:xfrm rot="16200000">
                <a:off x="1916584" y="-888613"/>
                <a:ext cx="3092280" cy="6549014"/>
              </a:xfrm>
              <a:prstGeom prst="roundRect">
                <a:avLst>
                  <a:gd name="adj" fmla="val 4426"/>
                </a:avLst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Superiores Arredondados 7">
                <a:extLst>
                  <a:ext uri="{FF2B5EF4-FFF2-40B4-BE49-F238E27FC236}">
                    <a16:creationId xmlns:a16="http://schemas.microsoft.com/office/drawing/2014/main" id="{F889308E-96E3-99BF-E04B-94EEFEADB440}"/>
                  </a:ext>
                </a:extLst>
              </p:cNvPr>
              <p:cNvSpPr/>
              <p:nvPr/>
            </p:nvSpPr>
            <p:spPr>
              <a:xfrm>
                <a:off x="186241" y="831128"/>
                <a:ext cx="6549015" cy="120851"/>
              </a:xfrm>
              <a:prstGeom prst="round2SameRect">
                <a:avLst>
                  <a:gd name="adj1" fmla="val 35914"/>
                  <a:gd name="adj2" fmla="val 0"/>
                </a:avLst>
              </a:prstGeom>
              <a:gradFill flip="none" rotWithShape="1">
                <a:gsLst>
                  <a:gs pos="0">
                    <a:srgbClr val="0F2D5D">
                      <a:shade val="30000"/>
                      <a:satMod val="115000"/>
                    </a:srgbClr>
                  </a:gs>
                  <a:gs pos="50000">
                    <a:srgbClr val="0F2D5D">
                      <a:shade val="67500"/>
                      <a:satMod val="115000"/>
                    </a:srgbClr>
                  </a:gs>
                  <a:gs pos="100000">
                    <a:srgbClr val="0F2D5D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" name="Retângulo: Cantos Superiores Arredondados 13">
              <a:extLst>
                <a:ext uri="{FF2B5EF4-FFF2-40B4-BE49-F238E27FC236}">
                  <a16:creationId xmlns:a16="http://schemas.microsoft.com/office/drawing/2014/main" id="{192CE201-1057-4D92-EC24-F0D6E9F79C58}"/>
                </a:ext>
              </a:extLst>
            </p:cNvPr>
            <p:cNvSpPr/>
            <p:nvPr/>
          </p:nvSpPr>
          <p:spPr>
            <a:xfrm rot="10800000">
              <a:off x="186236" y="2922775"/>
              <a:ext cx="6549017" cy="2001509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5F7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E41DC32-3CC4-E2C4-1BDF-A5C2E75A0360}"/>
              </a:ext>
            </a:extLst>
          </p:cNvPr>
          <p:cNvSpPr/>
          <p:nvPr/>
        </p:nvSpPr>
        <p:spPr>
          <a:xfrm rot="16200000">
            <a:off x="8014239" y="392741"/>
            <a:ext cx="2896806" cy="5082287"/>
          </a:xfrm>
          <a:prstGeom prst="roundRect">
            <a:avLst>
              <a:gd name="adj" fmla="val 0"/>
            </a:avLst>
          </a:prstGeom>
          <a:solidFill>
            <a:srgbClr val="EE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Fluxograma: Conector 1">
            <a:extLst>
              <a:ext uri="{FF2B5EF4-FFF2-40B4-BE49-F238E27FC236}">
                <a16:creationId xmlns:a16="http://schemas.microsoft.com/office/drawing/2014/main" id="{C2F108AB-4B42-1A75-8BF2-E57513C92D91}"/>
              </a:ext>
            </a:extLst>
          </p:cNvPr>
          <p:cNvSpPr/>
          <p:nvPr/>
        </p:nvSpPr>
        <p:spPr>
          <a:xfrm>
            <a:off x="8191583" y="1647598"/>
            <a:ext cx="2542118" cy="260678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Uma imagem contendo Ícone&#10;&#10;Descrição gerada automaticamente">
            <a:extLst>
              <a:ext uri="{FF2B5EF4-FFF2-40B4-BE49-F238E27FC236}">
                <a16:creationId xmlns:a16="http://schemas.microsoft.com/office/drawing/2014/main" id="{D4EDEBF7-B2FB-F06F-A2AF-331FC27AE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52" y="844420"/>
            <a:ext cx="360000" cy="360000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EAECADE-28AD-536F-76E1-473BC9F09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881052"/>
            <a:ext cx="360000" cy="360000"/>
          </a:xfrm>
          <a:prstGeom prst="rect">
            <a:avLst/>
          </a:prstGeom>
        </p:spPr>
      </p:pic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1E881009-2CE7-5DE5-EC53-CE72C5566398}"/>
              </a:ext>
            </a:extLst>
          </p:cNvPr>
          <p:cNvSpPr/>
          <p:nvPr/>
        </p:nvSpPr>
        <p:spPr>
          <a:xfrm>
            <a:off x="4502379" y="3229127"/>
            <a:ext cx="1932129" cy="708909"/>
          </a:xfrm>
          <a:prstGeom prst="snip1Rect">
            <a:avLst/>
          </a:prstGeom>
          <a:solidFill>
            <a:srgbClr val="0001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C08B576D-EEB0-BAFB-940B-FA38175CF422}"/>
              </a:ext>
            </a:extLst>
          </p:cNvPr>
          <p:cNvSpPr/>
          <p:nvPr/>
        </p:nvSpPr>
        <p:spPr>
          <a:xfrm>
            <a:off x="4502379" y="4048904"/>
            <a:ext cx="1932129" cy="708909"/>
          </a:xfrm>
          <a:prstGeom prst="snip1Rect">
            <a:avLst/>
          </a:prstGeom>
          <a:solidFill>
            <a:srgbClr val="0001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829ECAE8-4C5D-47FF-9E71-62B4D9C1E7C1}"/>
              </a:ext>
            </a:extLst>
          </p:cNvPr>
          <p:cNvSpPr/>
          <p:nvPr/>
        </p:nvSpPr>
        <p:spPr>
          <a:xfrm>
            <a:off x="4502379" y="4938943"/>
            <a:ext cx="1932129" cy="708909"/>
          </a:xfrm>
          <a:prstGeom prst="snip1Rect">
            <a:avLst/>
          </a:prstGeom>
          <a:solidFill>
            <a:srgbClr val="0001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AD7DB4C4-D83F-15D0-3872-846534C79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79" y="3443097"/>
            <a:ext cx="288000" cy="288000"/>
          </a:xfrm>
          <a:prstGeom prst="rect">
            <a:avLst/>
          </a:prstGeom>
        </p:spPr>
      </p:pic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85E18C2E-3498-33AD-2307-29E89CDC666E}"/>
              </a:ext>
            </a:extLst>
          </p:cNvPr>
          <p:cNvSpPr/>
          <p:nvPr/>
        </p:nvSpPr>
        <p:spPr>
          <a:xfrm>
            <a:off x="4502379" y="5758721"/>
            <a:ext cx="1932129" cy="708909"/>
          </a:xfrm>
          <a:prstGeom prst="snip1Rect">
            <a:avLst/>
          </a:prstGeom>
          <a:solidFill>
            <a:srgbClr val="0001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 descr="Tela de computador com fundo azul&#10;&#10;Descrição gerada automaticamente com confiança média">
            <a:extLst>
              <a:ext uri="{FF2B5EF4-FFF2-40B4-BE49-F238E27FC236}">
                <a16:creationId xmlns:a16="http://schemas.microsoft.com/office/drawing/2014/main" id="{06A8145A-5C29-72C7-7737-DC8807E150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63" y="5136185"/>
            <a:ext cx="288000" cy="288000"/>
          </a:xfrm>
          <a:prstGeom prst="rect">
            <a:avLst/>
          </a:prstGeom>
        </p:spPr>
      </p:pic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A5CC26AE-AE41-4941-6383-F1E5084E71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71" y="5948094"/>
            <a:ext cx="288000" cy="288000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79F01534-DDDA-6639-6E58-955BCDB112A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69" y="4233587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0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28</cp:revision>
  <dcterms:created xsi:type="dcterms:W3CDTF">2022-02-02T21:26:44Z</dcterms:created>
  <dcterms:modified xsi:type="dcterms:W3CDTF">2023-08-09T10:04:21Z</dcterms:modified>
</cp:coreProperties>
</file>