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7A0BD-11FA-43AA-9CE1-2D293FB17138}" v="3" dt="2024-12-06T20:59:2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91991" autoAdjust="0"/>
  </p:normalViewPr>
  <p:slideViewPr>
    <p:cSldViewPr snapToGrid="0">
      <p:cViewPr varScale="1">
        <p:scale>
          <a:sx n="64" d="100"/>
          <a:sy n="64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darez, Matt" userId="127bf18a-db1c-46c8-af66-b0667b35a930" providerId="ADAL" clId="{9037A0BD-11FA-43AA-9CE1-2D293FB17138}"/>
    <pc:docChg chg="undo custSel addSld modSld sldOrd">
      <pc:chgData name="Valladarez, Matt" userId="127bf18a-db1c-46c8-af66-b0667b35a930" providerId="ADAL" clId="{9037A0BD-11FA-43AA-9CE1-2D293FB17138}" dt="2024-12-06T22:36:32.522" v="291" actId="1076"/>
      <pc:docMkLst>
        <pc:docMk/>
      </pc:docMkLst>
      <pc:sldChg chg="addSp modSp mod">
        <pc:chgData name="Valladarez, Matt" userId="127bf18a-db1c-46c8-af66-b0667b35a930" providerId="ADAL" clId="{9037A0BD-11FA-43AA-9CE1-2D293FB17138}" dt="2024-12-06T16:26:10.055" v="118" actId="20577"/>
        <pc:sldMkLst>
          <pc:docMk/>
          <pc:sldMk cId="2747268143" sldId="260"/>
        </pc:sldMkLst>
        <pc:spChg chg="add mod">
          <ac:chgData name="Valladarez, Matt" userId="127bf18a-db1c-46c8-af66-b0667b35a930" providerId="ADAL" clId="{9037A0BD-11FA-43AA-9CE1-2D293FB17138}" dt="2024-12-06T16:26:10.055" v="118" actId="20577"/>
          <ac:spMkLst>
            <pc:docMk/>
            <pc:sldMk cId="2747268143" sldId="260"/>
            <ac:spMk id="6" creationId="{B4290B9E-7E8A-ACEB-798E-9117AF273373}"/>
          </ac:spMkLst>
        </pc:spChg>
        <pc:picChg chg="add mod">
          <ac:chgData name="Valladarez, Matt" userId="127bf18a-db1c-46c8-af66-b0667b35a930" providerId="ADAL" clId="{9037A0BD-11FA-43AA-9CE1-2D293FB17138}" dt="2024-12-06T16:25:42.607" v="72" actId="1076"/>
          <ac:picMkLst>
            <pc:docMk/>
            <pc:sldMk cId="2747268143" sldId="260"/>
            <ac:picMk id="4" creationId="{4E757452-B712-BDEB-5DEA-F15F065F487F}"/>
          </ac:picMkLst>
        </pc:picChg>
        <pc:picChg chg="mod">
          <ac:chgData name="Valladarez, Matt" userId="127bf18a-db1c-46c8-af66-b0667b35a930" providerId="ADAL" clId="{9037A0BD-11FA-43AA-9CE1-2D293FB17138}" dt="2024-12-06T16:24:37.123" v="59" actId="1076"/>
          <ac:picMkLst>
            <pc:docMk/>
            <pc:sldMk cId="2747268143" sldId="260"/>
            <ac:picMk id="5" creationId="{1B004947-0C15-E97F-0911-2760337F6A15}"/>
          </ac:picMkLst>
        </pc:picChg>
      </pc:sldChg>
      <pc:sldChg chg="addSp delSp modSp new mod">
        <pc:chgData name="Valladarez, Matt" userId="127bf18a-db1c-46c8-af66-b0667b35a930" providerId="ADAL" clId="{9037A0BD-11FA-43AA-9CE1-2D293FB17138}" dt="2024-12-06T15:20:30.730" v="9" actId="1076"/>
        <pc:sldMkLst>
          <pc:docMk/>
          <pc:sldMk cId="2693712643" sldId="265"/>
        </pc:sldMkLst>
        <pc:spChg chg="del">
          <ac:chgData name="Valladarez, Matt" userId="127bf18a-db1c-46c8-af66-b0667b35a930" providerId="ADAL" clId="{9037A0BD-11FA-43AA-9CE1-2D293FB17138}" dt="2024-12-06T15:19:55.864" v="2" actId="478"/>
          <ac:spMkLst>
            <pc:docMk/>
            <pc:sldMk cId="2693712643" sldId="265"/>
            <ac:spMk id="2" creationId="{F10CBCEF-C911-A3BC-369E-567FDC3E0B4B}"/>
          </ac:spMkLst>
        </pc:spChg>
        <pc:spChg chg="del">
          <ac:chgData name="Valladarez, Matt" userId="127bf18a-db1c-46c8-af66-b0667b35a930" providerId="ADAL" clId="{9037A0BD-11FA-43AA-9CE1-2D293FB17138}" dt="2024-12-06T15:19:54.003" v="1" actId="478"/>
          <ac:spMkLst>
            <pc:docMk/>
            <pc:sldMk cId="2693712643" sldId="265"/>
            <ac:spMk id="3" creationId="{15459214-9228-2519-BF85-307A4BDBA9EF}"/>
          </ac:spMkLst>
        </pc:spChg>
        <pc:picChg chg="add mod">
          <ac:chgData name="Valladarez, Matt" userId="127bf18a-db1c-46c8-af66-b0667b35a930" providerId="ADAL" clId="{9037A0BD-11FA-43AA-9CE1-2D293FB17138}" dt="2024-12-06T15:20:30.730" v="9" actId="1076"/>
          <ac:picMkLst>
            <pc:docMk/>
            <pc:sldMk cId="2693712643" sldId="265"/>
            <ac:picMk id="5" creationId="{6C6691D8-F4A2-1880-863F-45CD183CF193}"/>
          </ac:picMkLst>
        </pc:picChg>
      </pc:sldChg>
      <pc:sldChg chg="addSp delSp modSp new mod">
        <pc:chgData name="Valladarez, Matt" userId="127bf18a-db1c-46c8-af66-b0667b35a930" providerId="ADAL" clId="{9037A0BD-11FA-43AA-9CE1-2D293FB17138}" dt="2024-12-06T16:23:51.514" v="57" actId="1076"/>
        <pc:sldMkLst>
          <pc:docMk/>
          <pc:sldMk cId="560955345" sldId="266"/>
        </pc:sldMkLst>
        <pc:spChg chg="del">
          <ac:chgData name="Valladarez, Matt" userId="127bf18a-db1c-46c8-af66-b0667b35a930" providerId="ADAL" clId="{9037A0BD-11FA-43AA-9CE1-2D293FB17138}" dt="2024-12-06T16:23:45.137" v="54" actId="478"/>
          <ac:spMkLst>
            <pc:docMk/>
            <pc:sldMk cId="560955345" sldId="266"/>
            <ac:spMk id="2" creationId="{84EE172A-116B-88A4-D8F7-6ECC39396AFC}"/>
          </ac:spMkLst>
        </pc:spChg>
        <pc:spChg chg="del">
          <ac:chgData name="Valladarez, Matt" userId="127bf18a-db1c-46c8-af66-b0667b35a930" providerId="ADAL" clId="{9037A0BD-11FA-43AA-9CE1-2D293FB17138}" dt="2024-12-06T16:23:44.139" v="53" actId="478"/>
          <ac:spMkLst>
            <pc:docMk/>
            <pc:sldMk cId="560955345" sldId="266"/>
            <ac:spMk id="3" creationId="{9A86B58F-978B-80A2-B9F0-C6F36F1F4FFB}"/>
          </ac:spMkLst>
        </pc:spChg>
        <pc:picChg chg="add mod">
          <ac:chgData name="Valladarez, Matt" userId="127bf18a-db1c-46c8-af66-b0667b35a930" providerId="ADAL" clId="{9037A0BD-11FA-43AA-9CE1-2D293FB17138}" dt="2024-12-06T16:23:51.514" v="57" actId="1076"/>
          <ac:picMkLst>
            <pc:docMk/>
            <pc:sldMk cId="560955345" sldId="266"/>
            <ac:picMk id="5" creationId="{3ADF57A7-AB49-743B-7D76-B2A379023EAA}"/>
          </ac:picMkLst>
        </pc:picChg>
      </pc:sldChg>
      <pc:sldChg chg="modSp add mod ord">
        <pc:chgData name="Valladarez, Matt" userId="127bf18a-db1c-46c8-af66-b0667b35a930" providerId="ADAL" clId="{9037A0BD-11FA-43AA-9CE1-2D293FB17138}" dt="2024-12-06T15:21:51.837" v="52" actId="20577"/>
        <pc:sldMkLst>
          <pc:docMk/>
          <pc:sldMk cId="744047669" sldId="267"/>
        </pc:sldMkLst>
        <pc:spChg chg="mod">
          <ac:chgData name="Valladarez, Matt" userId="127bf18a-db1c-46c8-af66-b0667b35a930" providerId="ADAL" clId="{9037A0BD-11FA-43AA-9CE1-2D293FB17138}" dt="2024-12-06T15:21:51.837" v="52" actId="20577"/>
          <ac:spMkLst>
            <pc:docMk/>
            <pc:sldMk cId="744047669" sldId="267"/>
            <ac:spMk id="2" creationId="{4461CC33-3054-F980-999D-62849B14F8CA}"/>
          </ac:spMkLst>
        </pc:spChg>
      </pc:sldChg>
      <pc:sldChg chg="modSp add mod ord">
        <pc:chgData name="Valladarez, Matt" userId="127bf18a-db1c-46c8-af66-b0667b35a930" providerId="ADAL" clId="{9037A0BD-11FA-43AA-9CE1-2D293FB17138}" dt="2024-12-06T16:26:46.752" v="142" actId="20577"/>
        <pc:sldMkLst>
          <pc:docMk/>
          <pc:sldMk cId="3529790745" sldId="268"/>
        </pc:sldMkLst>
        <pc:spChg chg="mod">
          <ac:chgData name="Valladarez, Matt" userId="127bf18a-db1c-46c8-af66-b0667b35a930" providerId="ADAL" clId="{9037A0BD-11FA-43AA-9CE1-2D293FB17138}" dt="2024-12-06T16:26:46.752" v="142" actId="20577"/>
          <ac:spMkLst>
            <pc:docMk/>
            <pc:sldMk cId="3529790745" sldId="268"/>
            <ac:spMk id="2" creationId="{4461CC33-3054-F980-999D-62849B14F8CA}"/>
          </ac:spMkLst>
        </pc:spChg>
      </pc:sldChg>
      <pc:sldChg chg="addSp delSp modSp new mod">
        <pc:chgData name="Valladarez, Matt" userId="127bf18a-db1c-46c8-af66-b0667b35a930" providerId="ADAL" clId="{9037A0BD-11FA-43AA-9CE1-2D293FB17138}" dt="2024-12-06T17:04:31.909" v="166" actId="1076"/>
        <pc:sldMkLst>
          <pc:docMk/>
          <pc:sldMk cId="1383170086" sldId="269"/>
        </pc:sldMkLst>
        <pc:spChg chg="del">
          <ac:chgData name="Valladarez, Matt" userId="127bf18a-db1c-46c8-af66-b0667b35a930" providerId="ADAL" clId="{9037A0BD-11FA-43AA-9CE1-2D293FB17138}" dt="2024-12-06T16:50:38.601" v="145" actId="478"/>
          <ac:spMkLst>
            <pc:docMk/>
            <pc:sldMk cId="1383170086" sldId="269"/>
            <ac:spMk id="2" creationId="{60A837A7-17D7-492D-F75F-24FC0369ECF1}"/>
          </ac:spMkLst>
        </pc:spChg>
        <pc:spChg chg="del">
          <ac:chgData name="Valladarez, Matt" userId="127bf18a-db1c-46c8-af66-b0667b35a930" providerId="ADAL" clId="{9037A0BD-11FA-43AA-9CE1-2D293FB17138}" dt="2024-12-06T16:50:37.337" v="144" actId="478"/>
          <ac:spMkLst>
            <pc:docMk/>
            <pc:sldMk cId="1383170086" sldId="269"/>
            <ac:spMk id="3" creationId="{72706804-C5E2-3373-96C5-F7CEE0D2C2CF}"/>
          </ac:spMkLst>
        </pc:spChg>
        <pc:spChg chg="add del">
          <ac:chgData name="Valladarez, Matt" userId="127bf18a-db1c-46c8-af66-b0667b35a930" providerId="ADAL" clId="{9037A0BD-11FA-43AA-9CE1-2D293FB17138}" dt="2024-12-06T16:50:42.539" v="147" actId="22"/>
          <ac:spMkLst>
            <pc:docMk/>
            <pc:sldMk cId="1383170086" sldId="269"/>
            <ac:spMk id="5" creationId="{E90B17D7-0560-80E6-FFE9-6FD5A5A0D052}"/>
          </ac:spMkLst>
        </pc:spChg>
        <pc:picChg chg="add del mod">
          <ac:chgData name="Valladarez, Matt" userId="127bf18a-db1c-46c8-af66-b0667b35a930" providerId="ADAL" clId="{9037A0BD-11FA-43AA-9CE1-2D293FB17138}" dt="2024-12-06T17:04:14.891" v="163" actId="478"/>
          <ac:picMkLst>
            <pc:docMk/>
            <pc:sldMk cId="1383170086" sldId="269"/>
            <ac:picMk id="7" creationId="{E72F8EAF-A238-ED57-8655-ABB3611DA14F}"/>
          </ac:picMkLst>
        </pc:picChg>
        <pc:picChg chg="add mod">
          <ac:chgData name="Valladarez, Matt" userId="127bf18a-db1c-46c8-af66-b0667b35a930" providerId="ADAL" clId="{9037A0BD-11FA-43AA-9CE1-2D293FB17138}" dt="2024-12-06T17:04:31.909" v="166" actId="1076"/>
          <ac:picMkLst>
            <pc:docMk/>
            <pc:sldMk cId="1383170086" sldId="269"/>
            <ac:picMk id="9" creationId="{33196AD3-08E4-92AE-5829-E540C0C3C92E}"/>
          </ac:picMkLst>
        </pc:picChg>
      </pc:sldChg>
      <pc:sldChg chg="addSp delSp modSp new mod">
        <pc:chgData name="Valladarez, Matt" userId="127bf18a-db1c-46c8-af66-b0667b35a930" providerId="ADAL" clId="{9037A0BD-11FA-43AA-9CE1-2D293FB17138}" dt="2024-12-06T20:49:42.417" v="226" actId="1076"/>
        <pc:sldMkLst>
          <pc:docMk/>
          <pc:sldMk cId="563061378" sldId="270"/>
        </pc:sldMkLst>
        <pc:spChg chg="del">
          <ac:chgData name="Valladarez, Matt" userId="127bf18a-db1c-46c8-af66-b0667b35a930" providerId="ADAL" clId="{9037A0BD-11FA-43AA-9CE1-2D293FB17138}" dt="2024-12-06T16:52:40.877" v="162" actId="478"/>
          <ac:spMkLst>
            <pc:docMk/>
            <pc:sldMk cId="563061378" sldId="270"/>
            <ac:spMk id="2" creationId="{74BD7F83-5007-5750-97ED-876C4EE52ADC}"/>
          </ac:spMkLst>
        </pc:spChg>
        <pc:spChg chg="del">
          <ac:chgData name="Valladarez, Matt" userId="127bf18a-db1c-46c8-af66-b0667b35a930" providerId="ADAL" clId="{9037A0BD-11FA-43AA-9CE1-2D293FB17138}" dt="2024-12-06T16:52:39.437" v="161" actId="478"/>
          <ac:spMkLst>
            <pc:docMk/>
            <pc:sldMk cId="563061378" sldId="270"/>
            <ac:spMk id="3" creationId="{E97EE007-1F4B-59A8-8F29-7CA65B8B9EE1}"/>
          </ac:spMkLst>
        </pc:spChg>
        <pc:spChg chg="add mod">
          <ac:chgData name="Valladarez, Matt" userId="127bf18a-db1c-46c8-af66-b0667b35a930" providerId="ADAL" clId="{9037A0BD-11FA-43AA-9CE1-2D293FB17138}" dt="2024-12-06T20:49:42.417" v="226" actId="1076"/>
          <ac:spMkLst>
            <pc:docMk/>
            <pc:sldMk cId="563061378" sldId="270"/>
            <ac:spMk id="8" creationId="{FE0F0C8F-0414-BC6E-A706-51BB9F952939}"/>
          </ac:spMkLst>
        </pc:spChg>
        <pc:picChg chg="add mod">
          <ac:chgData name="Valladarez, Matt" userId="127bf18a-db1c-46c8-af66-b0667b35a930" providerId="ADAL" clId="{9037A0BD-11FA-43AA-9CE1-2D293FB17138}" dt="2024-12-06T20:48:56.808" v="183" actId="1076"/>
          <ac:picMkLst>
            <pc:docMk/>
            <pc:sldMk cId="563061378" sldId="270"/>
            <ac:picMk id="5" creationId="{AF360756-754B-A28C-6537-23773DEF5464}"/>
          </ac:picMkLst>
        </pc:picChg>
        <pc:picChg chg="add mod modCrop">
          <ac:chgData name="Valladarez, Matt" userId="127bf18a-db1c-46c8-af66-b0667b35a930" providerId="ADAL" clId="{9037A0BD-11FA-43AA-9CE1-2D293FB17138}" dt="2024-12-06T20:49:12.983" v="185" actId="1076"/>
          <ac:picMkLst>
            <pc:docMk/>
            <pc:sldMk cId="563061378" sldId="270"/>
            <ac:picMk id="7" creationId="{45FCE748-55BA-A685-328C-BAFBE65A4CD9}"/>
          </ac:picMkLst>
        </pc:picChg>
      </pc:sldChg>
      <pc:sldChg chg="addSp delSp modSp add mod ord">
        <pc:chgData name="Valladarez, Matt" userId="127bf18a-db1c-46c8-af66-b0667b35a930" providerId="ADAL" clId="{9037A0BD-11FA-43AA-9CE1-2D293FB17138}" dt="2024-12-06T20:55:25.044" v="254" actId="20577"/>
        <pc:sldMkLst>
          <pc:docMk/>
          <pc:sldMk cId="1211718365" sldId="271"/>
        </pc:sldMkLst>
        <pc:spChg chg="del mod">
          <ac:chgData name="Valladarez, Matt" userId="127bf18a-db1c-46c8-af66-b0667b35a930" providerId="ADAL" clId="{9037A0BD-11FA-43AA-9CE1-2D293FB17138}" dt="2024-12-06T20:55:15.070" v="242" actId="478"/>
          <ac:spMkLst>
            <pc:docMk/>
            <pc:sldMk cId="1211718365" sldId="271"/>
            <ac:spMk id="2" creationId="{4461CC33-3054-F980-999D-62849B14F8CA}"/>
          </ac:spMkLst>
        </pc:spChg>
        <pc:spChg chg="add mod">
          <ac:chgData name="Valladarez, Matt" userId="127bf18a-db1c-46c8-af66-b0667b35a930" providerId="ADAL" clId="{9037A0BD-11FA-43AA-9CE1-2D293FB17138}" dt="2024-12-06T20:55:25.044" v="254" actId="20577"/>
          <ac:spMkLst>
            <pc:docMk/>
            <pc:sldMk cId="1211718365" sldId="271"/>
            <ac:spMk id="4" creationId="{E6B0E698-A741-E99E-A3AD-E3B7A9EB2FDF}"/>
          </ac:spMkLst>
        </pc:spChg>
      </pc:sldChg>
      <pc:sldChg chg="addSp delSp modSp new mod">
        <pc:chgData name="Valladarez, Matt" userId="127bf18a-db1c-46c8-af66-b0667b35a930" providerId="ADAL" clId="{9037A0BD-11FA-43AA-9CE1-2D293FB17138}" dt="2024-12-06T22:15:01.542" v="288" actId="1076"/>
        <pc:sldMkLst>
          <pc:docMk/>
          <pc:sldMk cId="2209436075" sldId="272"/>
        </pc:sldMkLst>
        <pc:spChg chg="del">
          <ac:chgData name="Valladarez, Matt" userId="127bf18a-db1c-46c8-af66-b0667b35a930" providerId="ADAL" clId="{9037A0BD-11FA-43AA-9CE1-2D293FB17138}" dt="2024-12-06T20:54:19.362" v="229" actId="478"/>
          <ac:spMkLst>
            <pc:docMk/>
            <pc:sldMk cId="2209436075" sldId="272"/>
            <ac:spMk id="2" creationId="{3660BA3B-9E57-15AF-8F2E-AA9A8271CE91}"/>
          </ac:spMkLst>
        </pc:spChg>
        <pc:spChg chg="del">
          <ac:chgData name="Valladarez, Matt" userId="127bf18a-db1c-46c8-af66-b0667b35a930" providerId="ADAL" clId="{9037A0BD-11FA-43AA-9CE1-2D293FB17138}" dt="2024-12-06T20:54:21.290" v="230" actId="478"/>
          <ac:spMkLst>
            <pc:docMk/>
            <pc:sldMk cId="2209436075" sldId="272"/>
            <ac:spMk id="3" creationId="{FAD6EDCE-F207-6ABC-95E4-42E30E5EAC9C}"/>
          </ac:spMkLst>
        </pc:spChg>
        <pc:spChg chg="add mod">
          <ac:chgData name="Valladarez, Matt" userId="127bf18a-db1c-46c8-af66-b0667b35a930" providerId="ADAL" clId="{9037A0BD-11FA-43AA-9CE1-2D293FB17138}" dt="2024-12-06T20:55:51.783" v="260" actId="20577"/>
          <ac:spMkLst>
            <pc:docMk/>
            <pc:sldMk cId="2209436075" sldId="272"/>
            <ac:spMk id="7" creationId="{38F571A8-5422-0AD1-1086-842CD8927326}"/>
          </ac:spMkLst>
        </pc:spChg>
        <pc:picChg chg="add mod">
          <ac:chgData name="Valladarez, Matt" userId="127bf18a-db1c-46c8-af66-b0667b35a930" providerId="ADAL" clId="{9037A0BD-11FA-43AA-9CE1-2D293FB17138}" dt="2024-12-06T22:15:01.542" v="288" actId="1076"/>
          <ac:picMkLst>
            <pc:docMk/>
            <pc:sldMk cId="2209436075" sldId="272"/>
            <ac:picMk id="5" creationId="{4097CB57-D103-96F9-48CF-BB4EC01B9759}"/>
          </ac:picMkLst>
        </pc:picChg>
      </pc:sldChg>
      <pc:sldChg chg="add">
        <pc:chgData name="Valladarez, Matt" userId="127bf18a-db1c-46c8-af66-b0667b35a930" providerId="ADAL" clId="{9037A0BD-11FA-43AA-9CE1-2D293FB17138}" dt="2024-12-06T20:54:57.987" v="234" actId="2890"/>
        <pc:sldMkLst>
          <pc:docMk/>
          <pc:sldMk cId="1570818376" sldId="273"/>
        </pc:sldMkLst>
      </pc:sldChg>
      <pc:sldChg chg="addSp delSp modSp new mod">
        <pc:chgData name="Valladarez, Matt" userId="127bf18a-db1c-46c8-af66-b0667b35a930" providerId="ADAL" clId="{9037A0BD-11FA-43AA-9CE1-2D293FB17138}" dt="2024-12-06T20:59:05.507" v="275" actId="1076"/>
        <pc:sldMkLst>
          <pc:docMk/>
          <pc:sldMk cId="1211690934" sldId="274"/>
        </pc:sldMkLst>
        <pc:spChg chg="del">
          <ac:chgData name="Valladarez, Matt" userId="127bf18a-db1c-46c8-af66-b0667b35a930" providerId="ADAL" clId="{9037A0BD-11FA-43AA-9CE1-2D293FB17138}" dt="2024-12-06T20:56:05.326" v="263" actId="478"/>
          <ac:spMkLst>
            <pc:docMk/>
            <pc:sldMk cId="1211690934" sldId="274"/>
            <ac:spMk id="2" creationId="{8E62B005-7B7B-1B0A-AC2B-941498B2914E}"/>
          </ac:spMkLst>
        </pc:spChg>
        <pc:spChg chg="del">
          <ac:chgData name="Valladarez, Matt" userId="127bf18a-db1c-46c8-af66-b0667b35a930" providerId="ADAL" clId="{9037A0BD-11FA-43AA-9CE1-2D293FB17138}" dt="2024-12-06T20:56:04.270" v="262" actId="478"/>
          <ac:spMkLst>
            <pc:docMk/>
            <pc:sldMk cId="1211690934" sldId="274"/>
            <ac:spMk id="3" creationId="{3C5CEDD1-694E-5CF3-ACA6-F021D853E5CA}"/>
          </ac:spMkLst>
        </pc:spChg>
        <pc:spChg chg="add mod">
          <ac:chgData name="Valladarez, Matt" userId="127bf18a-db1c-46c8-af66-b0667b35a930" providerId="ADAL" clId="{9037A0BD-11FA-43AA-9CE1-2D293FB17138}" dt="2024-12-06T20:56:26.924" v="271"/>
          <ac:spMkLst>
            <pc:docMk/>
            <pc:sldMk cId="1211690934" sldId="274"/>
            <ac:spMk id="5" creationId="{ADDB5678-CBA1-3CD4-789D-037A93AD0F07}"/>
          </ac:spMkLst>
        </pc:spChg>
        <pc:picChg chg="add mod">
          <ac:chgData name="Valladarez, Matt" userId="127bf18a-db1c-46c8-af66-b0667b35a930" providerId="ADAL" clId="{9037A0BD-11FA-43AA-9CE1-2D293FB17138}" dt="2024-12-06T20:59:05.507" v="275" actId="1076"/>
          <ac:picMkLst>
            <pc:docMk/>
            <pc:sldMk cId="1211690934" sldId="274"/>
            <ac:picMk id="7" creationId="{CE0E3192-6550-26AE-D1E1-D8BF09DF22C2}"/>
          </ac:picMkLst>
        </pc:picChg>
      </pc:sldChg>
      <pc:sldChg chg="addSp delSp modSp new mod">
        <pc:chgData name="Valladarez, Matt" userId="127bf18a-db1c-46c8-af66-b0667b35a930" providerId="ADAL" clId="{9037A0BD-11FA-43AA-9CE1-2D293FB17138}" dt="2024-12-06T22:36:32.522" v="291" actId="1076"/>
        <pc:sldMkLst>
          <pc:docMk/>
          <pc:sldMk cId="2936672060" sldId="275"/>
        </pc:sldMkLst>
        <pc:spChg chg="del">
          <ac:chgData name="Valladarez, Matt" userId="127bf18a-db1c-46c8-af66-b0667b35a930" providerId="ADAL" clId="{9037A0BD-11FA-43AA-9CE1-2D293FB17138}" dt="2024-12-06T20:59:13.213" v="277" actId="478"/>
          <ac:spMkLst>
            <pc:docMk/>
            <pc:sldMk cId="2936672060" sldId="275"/>
            <ac:spMk id="2" creationId="{CCC7FF34-D0AD-35DC-B0D3-E19DA2C50FF1}"/>
          </ac:spMkLst>
        </pc:spChg>
        <pc:spChg chg="del">
          <ac:chgData name="Valladarez, Matt" userId="127bf18a-db1c-46c8-af66-b0667b35a930" providerId="ADAL" clId="{9037A0BD-11FA-43AA-9CE1-2D293FB17138}" dt="2024-12-06T20:59:14.739" v="278" actId="478"/>
          <ac:spMkLst>
            <pc:docMk/>
            <pc:sldMk cId="2936672060" sldId="275"/>
            <ac:spMk id="3" creationId="{5C13848F-ABA2-E72E-C2B3-E8CE09D17849}"/>
          </ac:spMkLst>
        </pc:spChg>
        <pc:spChg chg="add mod">
          <ac:chgData name="Valladarez, Matt" userId="127bf18a-db1c-46c8-af66-b0667b35a930" providerId="ADAL" clId="{9037A0BD-11FA-43AA-9CE1-2D293FB17138}" dt="2024-12-06T21:00:00.919" v="286"/>
          <ac:spMkLst>
            <pc:docMk/>
            <pc:sldMk cId="2936672060" sldId="275"/>
            <ac:spMk id="4" creationId="{D80F92DC-494E-3648-5D0E-CA5F26505F77}"/>
          </ac:spMkLst>
        </pc:spChg>
        <pc:picChg chg="add mod">
          <ac:chgData name="Valladarez, Matt" userId="127bf18a-db1c-46c8-af66-b0667b35a930" providerId="ADAL" clId="{9037A0BD-11FA-43AA-9CE1-2D293FB17138}" dt="2024-12-06T22:36:32.522" v="291" actId="1076"/>
          <ac:picMkLst>
            <pc:docMk/>
            <pc:sldMk cId="2936672060" sldId="275"/>
            <ac:picMk id="6" creationId="{C522D208-9752-D871-E823-B75CC6F71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BCB5-6982-D1C9-D96B-4BACCBE20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56C4-1511-425C-0A9D-8942B407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7D0D-02D8-1285-54B3-DCF858E0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A541-C27D-7B84-43D6-9C26B022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F461-4B32-4859-EB12-93517FCF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FD0-F3C6-5C17-2507-2FE5A966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3ACC0-8866-C789-387E-86229C77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D8E3-B238-8E5A-8529-3CF27E6F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653A1-D3F2-4563-4A81-B262794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9527-311F-4BA6-3E1D-B9EFC9C7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1EA40-5941-D025-B3DE-A4D54AB21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988E5-3B00-7510-08A8-03884CF4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14F0-DA65-35EB-F9AD-8A9943D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FBB4-4F3C-0A9F-9C5B-AFAD7B5A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301C-0337-F399-00B5-F21D059D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4FA-FFDE-F604-DF3F-9ED59713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3387-B832-E126-83B1-CE7F7B09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D27C-DB46-03DF-89F2-D2936E12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7558-FA17-DF83-A690-1B2A75E0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DFEC-5FD5-5D93-9727-81943EE9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B32A-8BE9-7247-233F-985A009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07AC-3DBE-2B38-49D6-978F37E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8410-FC21-2DC0-6EEE-6EFA093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96355-6175-A73E-0209-B60F692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6300-C96B-9B9F-76D7-E4DD9147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794C-5D4A-B1E9-6304-98BF661B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7DD2-1407-7AEB-489D-7DFB0D1B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5A8F0-0959-5882-29F3-8D6DA2BD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19A0-F5CE-0D69-E5F5-3B7F9A1D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6E41-66A9-5A93-C7CA-AC8F41D1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EB8BF-2158-112A-2C32-080C02FF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B74A-D783-D907-1109-ABA7B78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3146-3115-C819-175D-50D78822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376B7-8A2B-364A-E714-3B2B7AE8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32F2E-46DA-3DC1-C64E-E071927AC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DD055-7E25-A031-B24C-B7166AB9B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7933F-FCFD-E43C-ECB8-92C8E408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4824C-2CD1-4BE9-5B6E-C69FB8BB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F8E46-9184-6284-8D1C-D3873EE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182F-E8C1-3811-C83A-EA8180B2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DCDFB-E6AC-E454-E025-B9ACB74E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006A7-60DD-BBCA-913E-B2D7ED6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AC6B1-06E2-0E9F-0DB5-82371781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7E59-6DE9-21C9-A09B-7B68E372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0D0CC-6406-5CE8-A6C6-8F5ED78B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A027-F066-4772-5AFC-18C9879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46-7FBF-839E-C99B-40BC3812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E4B4-34C6-25CF-03A9-A11EAE18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C07D-3F6C-EC62-2913-252CF1EE4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889A-87FC-A238-B745-B900EAC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1405-8C07-A096-0BF8-6CBC7171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5B0A-EB91-4AF2-9D99-F9A7DF1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42B-2173-A935-2314-A1FC4DCE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C5192-F13A-FEB6-0587-023D7C635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FB438-35FE-BE16-AA95-BEBB5859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2B28-DDB8-5DFD-1412-2BF2213F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84B3-D127-7ABA-B7DD-E6E1C8EB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E758-0B02-AFDD-F38B-2094195A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F802-BF68-64FB-FD5F-AD555223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3AB5-9906-2FDF-35E4-3F532ABA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6F99-545E-D730-3B46-A6851A0B5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3EB8F-2B71-414B-BDD4-3C266255018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B7B3-EA41-7EDD-4676-612F366F0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A08E-5ABA-1D33-2196-17D4D4CF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16A4F-845D-41AD-AD8C-B7ED199BC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Prepare the 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38606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691D8-F4A2-1880-863F-45CD183C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10" y="849212"/>
            <a:ext cx="10746525" cy="51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5: Data Aggregation and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7440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F57A7-AB49-743B-7D76-B2A37902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1070077"/>
            <a:ext cx="11116849" cy="40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5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6: Pipeline Creation</a:t>
            </a:r>
          </a:p>
        </p:txBody>
      </p:sp>
    </p:spTree>
    <p:extLst>
      <p:ext uri="{BB962C8B-B14F-4D97-AF65-F5344CB8AC3E}">
        <p14:creationId xmlns:p14="http://schemas.microsoft.com/office/powerpoint/2010/main" val="352979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196AD3-08E4-92AE-5829-E540C0C3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37" y="1038488"/>
            <a:ext cx="10704524" cy="45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7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7: </a:t>
            </a:r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Trigger and Monitor Pipeline</a:t>
            </a:r>
            <a:b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60756-754B-A28C-6537-23773DEF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4" y="1366671"/>
            <a:ext cx="8728553" cy="2952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CE748-55BA-A685-328C-BAFBE65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321"/>
          <a:stretch/>
        </p:blipFill>
        <p:spPr>
          <a:xfrm>
            <a:off x="3761479" y="4916466"/>
            <a:ext cx="7017168" cy="1484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0C8F-0414-BC6E-A706-51BB9F952939}"/>
              </a:ext>
            </a:extLst>
          </p:cNvPr>
          <p:cNvSpPr txBox="1"/>
          <p:nvPr/>
        </p:nvSpPr>
        <p:spPr>
          <a:xfrm>
            <a:off x="1465544" y="997339"/>
            <a:ext cx="355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 to rerun last dataflow activity</a:t>
            </a:r>
          </a:p>
        </p:txBody>
      </p:sp>
    </p:spTree>
    <p:extLst>
      <p:ext uri="{BB962C8B-B14F-4D97-AF65-F5344CB8AC3E}">
        <p14:creationId xmlns:p14="http://schemas.microsoft.com/office/powerpoint/2010/main" val="56306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0E698-A741-E99E-A3AD-E3B7A9EB2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  <a:t>Part 8: Verify Pipeline run artifacts</a:t>
            </a:r>
            <a:br>
              <a:rPr lang="en-US" b="0" i="0" dirty="0">
                <a:solidFill>
                  <a:srgbClr val="0B0B0B"/>
                </a:solidFill>
                <a:effectLst/>
                <a:latin typeface="var(--chakra-fonts-heading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7CB57-D103-96F9-48CF-BB4EC01B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" y="1202397"/>
            <a:ext cx="11398685" cy="300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571A8-5422-0AD1-1086-842CD8927326}"/>
              </a:ext>
            </a:extLst>
          </p:cNvPr>
          <p:cNvSpPr txBox="1"/>
          <p:nvPr/>
        </p:nvSpPr>
        <p:spPr>
          <a:xfrm>
            <a:off x="2848106" y="350108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8a) Query data in SQL DB summary table (destination table). This is one of the sinks defined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20943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B5678-CBA1-3CD4-789D-037A93AD0F07}"/>
              </a:ext>
            </a:extLst>
          </p:cNvPr>
          <p:cNvSpPr txBox="1"/>
          <p:nvPr/>
        </p:nvSpPr>
        <p:spPr>
          <a:xfrm>
            <a:off x="2603848" y="40647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8b) Check the </a:t>
            </a:r>
            <a:r>
              <a:rPr lang="en-US" dirty="0" err="1"/>
              <a:t>dirstaging</a:t>
            </a:r>
            <a:r>
              <a:rPr lang="en-US" dirty="0"/>
              <a:t> directory in </a:t>
            </a:r>
            <a:r>
              <a:rPr lang="en-US" dirty="0" err="1"/>
              <a:t>Datalake</a:t>
            </a:r>
            <a:r>
              <a:rPr lang="en-US" dirty="0"/>
              <a:t> if files got created. This is one of the sinks defined in the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E3192-6550-26AE-D1E1-D8BF09DF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7" y="1629440"/>
            <a:ext cx="11398685" cy="15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3724-5FF1-F83A-BB8E-81826BC8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1a. DataLakeGen2 that shows files are uploaded</a:t>
            </a:r>
            <a:b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3C15-CEC3-1773-A089-FBB5F24A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8" y="3253166"/>
            <a:ext cx="6957918" cy="249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51AA8-76F9-9691-3954-AB5E5032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1" y="3604834"/>
            <a:ext cx="6189610" cy="1899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56CAA-E53A-E930-6075-44108EA3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72" y="1094516"/>
            <a:ext cx="5033237" cy="21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3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0F92DC-494E-3648-5D0E-CA5F26505F77}"/>
              </a:ext>
            </a:extLst>
          </p:cNvPr>
          <p:cNvSpPr txBox="1"/>
          <p:nvPr/>
        </p:nvSpPr>
        <p:spPr>
          <a:xfrm>
            <a:off x="2603848" y="40647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8c) Query data in Synapse external table that points to the </a:t>
            </a:r>
            <a:r>
              <a:rPr lang="en-US" dirty="0" err="1"/>
              <a:t>dirstaging</a:t>
            </a:r>
            <a:r>
              <a:rPr lang="en-US" dirty="0"/>
              <a:t> directory in </a:t>
            </a:r>
            <a:r>
              <a:rPr lang="en-US" dirty="0" err="1"/>
              <a:t>Datalake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2D208-9752-D871-E823-B75CC6F7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53" y="1163402"/>
            <a:ext cx="7839136" cy="55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636-484E-FEA9-D0AE-885F1FF4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94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1b. Above 5 tables created in SQL </a:t>
            </a:r>
            <a:r>
              <a:rPr lang="en-US" sz="3600" b="0" i="0" dirty="0" err="1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db</a:t>
            </a:r>
            <a:b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D54C3-BE05-ADB6-D6AF-DFF302C1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58" y="1710400"/>
            <a:ext cx="3476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636-484E-FEA9-D0AE-885F1FF4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694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1C. External Table Created In Synapse</a:t>
            </a:r>
            <a:br>
              <a:rPr lang="en-US" sz="3600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</a:b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F81C-D42C-E419-78B1-6FE18BEB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44" y="1657102"/>
            <a:ext cx="456311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Create Linked Services</a:t>
            </a:r>
          </a:p>
        </p:txBody>
      </p:sp>
    </p:spTree>
    <p:extLst>
      <p:ext uri="{BB962C8B-B14F-4D97-AF65-F5344CB8AC3E}">
        <p14:creationId xmlns:p14="http://schemas.microsoft.com/office/powerpoint/2010/main" val="26269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D61D-6968-B220-E76A-A055DFBE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Services Page After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4947-0C15-E97F-0911-2760337F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00" y="1604288"/>
            <a:ext cx="8681785" cy="364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757452-B712-BDEB-5DEA-F15F065F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24" y="5777814"/>
            <a:ext cx="11743151" cy="362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90B9E-7E8A-ACEB-798E-9117AF273373}"/>
              </a:ext>
            </a:extLst>
          </p:cNvPr>
          <p:cNvSpPr txBox="1"/>
          <p:nvPr/>
        </p:nvSpPr>
        <p:spPr>
          <a:xfrm>
            <a:off x="288099" y="5408482"/>
            <a:ext cx="372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Synapse Linked Service after</a:t>
            </a:r>
          </a:p>
        </p:txBody>
      </p:sp>
    </p:spTree>
    <p:extLst>
      <p:ext uri="{BB962C8B-B14F-4D97-AF65-F5344CB8AC3E}">
        <p14:creationId xmlns:p14="http://schemas.microsoft.com/office/powerpoint/2010/main" val="274726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3: Create Datasets in 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70069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2CA7-B4DF-51CD-8B38-D01FC466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746" y="28445"/>
            <a:ext cx="6838507" cy="878884"/>
          </a:xfrm>
        </p:spPr>
        <p:txBody>
          <a:bodyPr/>
          <a:lstStyle/>
          <a:p>
            <a:r>
              <a:rPr lang="en-US" dirty="0"/>
              <a:t>Datasets in Data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E1214-2CFC-7A83-4D83-9418D740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8" y="1049171"/>
            <a:ext cx="4021177" cy="56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C33-3054-F980-999D-62849B14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4: Create Data Flows</a:t>
            </a:r>
          </a:p>
        </p:txBody>
      </p:sp>
    </p:spTree>
    <p:extLst>
      <p:ext uri="{BB962C8B-B14F-4D97-AF65-F5344CB8AC3E}">
        <p14:creationId xmlns:p14="http://schemas.microsoft.com/office/powerpoint/2010/main" val="268357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167</Words>
  <Application>Microsoft Office PowerPoint</Application>
  <PresentationFormat>Widescreen</PresentationFormat>
  <Paragraphs>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Open Sans</vt:lpstr>
      <vt:lpstr>var(--chakra-fonts-heading)</vt:lpstr>
      <vt:lpstr>Office Theme</vt:lpstr>
      <vt:lpstr>Part 1: Prepare the data infrastructure</vt:lpstr>
      <vt:lpstr>1a. DataLakeGen2 that shows files are uploaded </vt:lpstr>
      <vt:lpstr>1b. Above 5 tables created in SQL db </vt:lpstr>
      <vt:lpstr>1C. External Table Created In Synapse </vt:lpstr>
      <vt:lpstr>Part 2: Create Linked Services</vt:lpstr>
      <vt:lpstr>Linked Services Page After Creation</vt:lpstr>
      <vt:lpstr>Part 3: Create Datasets in  Azure Data Factory</vt:lpstr>
      <vt:lpstr>Datasets in Data Factory</vt:lpstr>
      <vt:lpstr>Part 4: Create Data Flows</vt:lpstr>
      <vt:lpstr>PowerPoint Presentation</vt:lpstr>
      <vt:lpstr>Part 5: Data Aggregation and Parameterization</vt:lpstr>
      <vt:lpstr>PowerPoint Presentation</vt:lpstr>
      <vt:lpstr>Part 6: Pipeline Creation</vt:lpstr>
      <vt:lpstr>PowerPoint Presentation</vt:lpstr>
      <vt:lpstr>Part 7: Trigger and Monitor Pipeline </vt:lpstr>
      <vt:lpstr>PowerPoint Presentation</vt:lpstr>
      <vt:lpstr>Part 8: Verify Pipeline run artifacts </vt:lpstr>
      <vt:lpstr>PowerPoint Presentation</vt:lpstr>
      <vt:lpstr>PowerPoint Presentation</vt:lpstr>
      <vt:lpstr>PowerPoint Presentation</vt:lpstr>
    </vt:vector>
  </TitlesOfParts>
  <Company>Chevron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Valladarez, Matt</dc:creator>
  <cp:lastModifiedBy>Valladarez, Matt</cp:lastModifiedBy>
  <cp:revision>2</cp:revision>
  <dcterms:created xsi:type="dcterms:W3CDTF">2024-12-05T15:48:47Z</dcterms:created>
  <dcterms:modified xsi:type="dcterms:W3CDTF">2024-12-06T22:36:36Z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2024-12-06T15:19:06Z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69e5b2ad-8475-415b-88c8-3cf288c7e28b</vt:lpwstr>
  </property>
  <property fmtid="{D5CDD505-2E9C-101B-9397-08002B2CF9AE}" pid="8" name="MSIP_Label_6e4db608-ddec-4a44-8ad7-7d5a79b7448e_ContentBits">
    <vt:lpwstr>0</vt:lpwstr>
  </property>
</Properties>
</file>