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3" r:id="rId16"/>
    <p:sldId id="270" r:id="rId17"/>
    <p:sldId id="271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37A0BD-11FA-43AA-9CE1-2D293FB17138}" v="3" dt="2024-12-06T20:59:29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6" autoAdjust="0"/>
    <p:restoredTop sz="91991" autoAdjust="0"/>
  </p:normalViewPr>
  <p:slideViewPr>
    <p:cSldViewPr snapToGrid="0">
      <p:cViewPr varScale="1">
        <p:scale>
          <a:sx n="159" d="100"/>
          <a:sy n="159" d="100"/>
        </p:scale>
        <p:origin x="14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BCB5-6982-D1C9-D96B-4BACCBE20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56C4-1511-425C-0A9D-8942B4070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A7D0D-02D8-1285-54B3-DCF858E0B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EB8F-2B71-414B-BDD4-3C266255018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6A541-C27D-7B84-43D6-9C26B022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3F461-4B32-4859-EB12-93517FCF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6A4F-845D-41AD-AD8C-B7ED199BC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3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FFD0-F3C6-5C17-2507-2FE5A966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3ACC0-8866-C789-387E-86229C77E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1D8E3-B238-8E5A-8529-3CF27E6F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EB8F-2B71-414B-BDD4-3C266255018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653A1-D3F2-4563-4A81-B2627946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D9527-311F-4BA6-3E1D-B9EFC9C7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6A4F-845D-41AD-AD8C-B7ED199BC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5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E1EA40-5941-D025-B3DE-A4D54AB215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988E5-3B00-7510-08A8-03884CF4C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C14F0-DA65-35EB-F9AD-8A9943DE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EB8F-2B71-414B-BDD4-3C266255018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2FBB4-4F3C-0A9F-9C5B-AFAD7B5A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3301C-0337-F399-00B5-F21D059D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6A4F-845D-41AD-AD8C-B7ED199BC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6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94FA-FFDE-F604-DF3F-9ED59713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83387-B832-E126-83B1-CE7F7B09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FD27C-DB46-03DF-89F2-D2936E12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EB8F-2B71-414B-BDD4-3C266255018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97558-FA17-DF83-A690-1B2A75E0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CDFEC-5FD5-5D93-9727-81943EE9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6A4F-845D-41AD-AD8C-B7ED199BC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3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B32A-8BE9-7247-233F-985A0097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207AC-3DBE-2B38-49D6-978F37EB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88410-FC21-2DC0-6EEE-6EFA0933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EB8F-2B71-414B-BDD4-3C266255018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96355-6175-A73E-0209-B60F69297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16300-C96B-9B9F-76D7-E4DD9147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6A4F-845D-41AD-AD8C-B7ED199BC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0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794C-5D4A-B1E9-6304-98BF661B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47DD2-1407-7AEB-489D-7DFB0D1B4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5A8F0-0959-5882-29F3-8D6DA2BDB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919A0-F5CE-0D69-E5F5-3B7F9A1D6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EB8F-2B71-414B-BDD4-3C266255018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86E41-66A9-5A93-C7CA-AC8F41D1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EB8BF-2158-112A-2C32-080C02FF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6A4F-845D-41AD-AD8C-B7ED199BC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5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B74A-D783-D907-1109-ABA7B7825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D3146-3115-C819-175D-50D788227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376B7-8A2B-364A-E714-3B2B7AE8B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32F2E-46DA-3DC1-C64E-E071927AC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DD055-7E25-A031-B24C-B7166AB9B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7933F-FCFD-E43C-ECB8-92C8E408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EB8F-2B71-414B-BDD4-3C266255018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4824C-2CD1-4BE9-5B6E-C69FB8BB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F8E46-9184-6284-8D1C-D3873EE8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6A4F-845D-41AD-AD8C-B7ED199BC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2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182F-E8C1-3811-C83A-EA8180B27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DCDFB-E6AC-E454-E025-B9ACB74E9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EB8F-2B71-414B-BDD4-3C266255018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006A7-60DD-BBCA-913E-B2D7ED6D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AC6B1-06E2-0E9F-0DB5-82371781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6A4F-845D-41AD-AD8C-B7ED199BC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9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B7E59-6DE9-21C9-A09B-7B68E372C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EB8F-2B71-414B-BDD4-3C266255018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0D0CC-6406-5CE8-A6C6-8F5ED78BA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1A027-F066-4772-5AFC-18C9879C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6A4F-845D-41AD-AD8C-B7ED199BC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5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A646-7FBF-839E-C99B-40BC3812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6E4B4-34C6-25CF-03A9-A11EAE187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CC07D-3F6C-EC62-2913-252CF1EE4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3889A-87FC-A238-B745-B900EAC6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EB8F-2B71-414B-BDD4-3C266255018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71405-8C07-A096-0BF8-6CBC7171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35B0A-EB91-4AF2-9D99-F9A7DF18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6A4F-845D-41AD-AD8C-B7ED199BC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2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42B-2173-A935-2314-A1FC4DCEA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C5192-F13A-FEB6-0587-023D7C635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FB438-35FE-BE16-AA95-BEBB58595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A2B28-DDB8-5DFD-1412-2BF2213F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EB8F-2B71-414B-BDD4-3C266255018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784B3-D127-7ABA-B7DD-E6E1C8EB0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FE758-0B02-AFDD-F38B-2094195A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6A4F-845D-41AD-AD8C-B7ED199BC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0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5F802-BF68-64FB-FD5F-AD555223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33AB5-9906-2FDF-35E4-3F532ABA7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76F99-545E-D730-3B46-A6851A0B5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33EB8F-2B71-414B-BDD4-3C266255018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AB7B3-EA41-7EDD-4676-612F366F0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2A08E-5ABA-1D33-2196-17D4D4CF8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F16A4F-845D-41AD-AD8C-B7ED199BC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7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1CC33-3054-F980-999D-62849B14F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1: Prepare the data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38606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6691D8-F4A2-1880-863F-45CD183CF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10" y="849212"/>
            <a:ext cx="10746525" cy="515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1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1CC33-3054-F980-999D-62849B14F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5: Data Aggregation and Parameterization</a:t>
            </a:r>
          </a:p>
        </p:txBody>
      </p:sp>
    </p:spTree>
    <p:extLst>
      <p:ext uri="{BB962C8B-B14F-4D97-AF65-F5344CB8AC3E}">
        <p14:creationId xmlns:p14="http://schemas.microsoft.com/office/powerpoint/2010/main" val="744047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DF57A7-AB49-743B-7D76-B2A379023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63" y="1070077"/>
            <a:ext cx="11116849" cy="401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55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1CC33-3054-F980-999D-62849B14F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6: Pipeline Creation</a:t>
            </a:r>
          </a:p>
        </p:txBody>
      </p:sp>
    </p:spTree>
    <p:extLst>
      <p:ext uri="{BB962C8B-B14F-4D97-AF65-F5344CB8AC3E}">
        <p14:creationId xmlns:p14="http://schemas.microsoft.com/office/powerpoint/2010/main" val="3529790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196AD3-08E4-92AE-5829-E540C0C3C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37" y="1038488"/>
            <a:ext cx="10704524" cy="456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70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1CC33-3054-F980-999D-62849B14F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 7: </a:t>
            </a:r>
            <a:r>
              <a:rPr lang="en-US" b="0" i="0" dirty="0">
                <a:solidFill>
                  <a:srgbClr val="0B0B0B"/>
                </a:solidFill>
                <a:effectLst/>
                <a:latin typeface="var(--chakra-fonts-heading)"/>
              </a:rPr>
              <a:t>Trigger and Monitor Pipeline</a:t>
            </a:r>
            <a:br>
              <a:rPr lang="en-US" b="0" i="0" dirty="0">
                <a:solidFill>
                  <a:srgbClr val="0B0B0B"/>
                </a:solidFill>
                <a:effectLst/>
                <a:latin typeface="var(--chakra-fonts-heading)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18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360756-754B-A28C-6537-23773DEF5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544" y="1366671"/>
            <a:ext cx="8728553" cy="29529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FCE748-55BA-A685-328C-BAFBE65A4C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2321"/>
          <a:stretch/>
        </p:blipFill>
        <p:spPr>
          <a:xfrm>
            <a:off x="2050094" y="4520135"/>
            <a:ext cx="8179826" cy="1730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0F0C8F-0414-BC6E-A706-51BB9F952939}"/>
              </a:ext>
            </a:extLst>
          </p:cNvPr>
          <p:cNvSpPr txBox="1"/>
          <p:nvPr/>
        </p:nvSpPr>
        <p:spPr>
          <a:xfrm>
            <a:off x="1465544" y="997339"/>
            <a:ext cx="355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Had to rerun last dataflow activity</a:t>
            </a:r>
          </a:p>
        </p:txBody>
      </p:sp>
    </p:spTree>
    <p:extLst>
      <p:ext uri="{BB962C8B-B14F-4D97-AF65-F5344CB8AC3E}">
        <p14:creationId xmlns:p14="http://schemas.microsoft.com/office/powerpoint/2010/main" val="563061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B0E698-A741-E99E-A3AD-E3B7A9EB2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B0B0B"/>
                </a:solidFill>
                <a:effectLst/>
                <a:latin typeface="var(--chakra-fonts-heading)"/>
              </a:rPr>
              <a:t>Part 8: Verify Pipeline run artifacts</a:t>
            </a:r>
            <a:br>
              <a:rPr lang="en-US" b="0" i="0" dirty="0">
                <a:solidFill>
                  <a:srgbClr val="0B0B0B"/>
                </a:solidFill>
                <a:effectLst/>
                <a:latin typeface="var(--chakra-fonts-heading)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18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97CB57-D103-96F9-48CF-BB4EC01B9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35" y="1202397"/>
            <a:ext cx="11398685" cy="3009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F571A8-5422-0AD1-1086-842CD8927326}"/>
              </a:ext>
            </a:extLst>
          </p:cNvPr>
          <p:cNvSpPr txBox="1"/>
          <p:nvPr/>
        </p:nvSpPr>
        <p:spPr>
          <a:xfrm>
            <a:off x="2848106" y="350108"/>
            <a:ext cx="6097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8a) Query data in SQL DB summary table (destination table). This is one of the sinks defined in the pipeline.</a:t>
            </a:r>
          </a:p>
        </p:txBody>
      </p:sp>
    </p:spTree>
    <p:extLst>
      <p:ext uri="{BB962C8B-B14F-4D97-AF65-F5344CB8AC3E}">
        <p14:creationId xmlns:p14="http://schemas.microsoft.com/office/powerpoint/2010/main" val="2209436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DB5678-CBA1-3CD4-789D-037A93AD0F07}"/>
              </a:ext>
            </a:extLst>
          </p:cNvPr>
          <p:cNvSpPr txBox="1"/>
          <p:nvPr/>
        </p:nvSpPr>
        <p:spPr>
          <a:xfrm>
            <a:off x="2603848" y="406475"/>
            <a:ext cx="6097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8b) Check the </a:t>
            </a:r>
            <a:r>
              <a:rPr lang="en-US" dirty="0" err="1"/>
              <a:t>dirstaging</a:t>
            </a:r>
            <a:r>
              <a:rPr lang="en-US" dirty="0"/>
              <a:t> directory in </a:t>
            </a:r>
            <a:r>
              <a:rPr lang="en-US" dirty="0" err="1"/>
              <a:t>Datalake</a:t>
            </a:r>
            <a:r>
              <a:rPr lang="en-US" dirty="0"/>
              <a:t> if files got created. This is one of the sinks defined in the pipeline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0E3192-6550-26AE-D1E1-D8BF09DF2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57" y="1629440"/>
            <a:ext cx="11398685" cy="157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9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33724-5FF1-F83A-BB8E-81826BC8D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1a. DataLakeGen2 that shows files are uploaded</a:t>
            </a:r>
            <a:b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6F3C15-CEC3-1773-A089-FBB5F24A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8" y="3253166"/>
            <a:ext cx="6957918" cy="2494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751AA8-76F9-9691-3954-AB5E50326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11" y="3604834"/>
            <a:ext cx="6189610" cy="18997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556CAA-E53A-E930-6075-44108EA3E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472" y="1094516"/>
            <a:ext cx="5033237" cy="215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38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0F92DC-494E-3648-5D0E-CA5F26505F77}"/>
              </a:ext>
            </a:extLst>
          </p:cNvPr>
          <p:cNvSpPr txBox="1"/>
          <p:nvPr/>
        </p:nvSpPr>
        <p:spPr>
          <a:xfrm>
            <a:off x="2603848" y="406475"/>
            <a:ext cx="6097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8c) Query data in Synapse external table that points to the </a:t>
            </a:r>
            <a:r>
              <a:rPr lang="en-US" dirty="0" err="1"/>
              <a:t>dirstaging</a:t>
            </a:r>
            <a:r>
              <a:rPr lang="en-US" dirty="0"/>
              <a:t> directory in </a:t>
            </a:r>
            <a:r>
              <a:rPr lang="en-US" dirty="0" err="1"/>
              <a:t>Datalake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22D208-9752-D871-E823-B75CC6F71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53" y="1163402"/>
            <a:ext cx="7839136" cy="552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7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2636-484E-FEA9-D0AE-885F1FF4A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6949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1b. Above 5 tables created in SQL </a:t>
            </a:r>
            <a:r>
              <a:rPr lang="en-US" sz="3600" b="0" i="0" dirty="0" err="1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db</a:t>
            </a:r>
            <a:br>
              <a:rPr lang="en-US" sz="3600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</a:b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1D54C3-BE05-ADB6-D6AF-DFF302C1B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458" y="1710400"/>
            <a:ext cx="34766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0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2636-484E-FEA9-D0AE-885F1FF4A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6949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1C. External Table Created In Synapse</a:t>
            </a:r>
            <a:br>
              <a:rPr lang="en-US" sz="3600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</a:b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4F81C-D42C-E419-78B1-6FE18BEBB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544" y="1657102"/>
            <a:ext cx="4563112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7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1CC33-3054-F980-999D-62849B14F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2: Create Linked Services</a:t>
            </a:r>
          </a:p>
        </p:txBody>
      </p:sp>
    </p:spTree>
    <p:extLst>
      <p:ext uri="{BB962C8B-B14F-4D97-AF65-F5344CB8AC3E}">
        <p14:creationId xmlns:p14="http://schemas.microsoft.com/office/powerpoint/2010/main" val="262693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D61D-6968-B220-E76A-A055DFBE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Services Page After Creation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44EF33-9409-B6B4-D106-1012D8CB9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6" y="2120185"/>
            <a:ext cx="11993208" cy="179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6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1CC33-3054-F980-999D-62849B14F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3: Create Datasets in  Azure Data Factory</a:t>
            </a:r>
          </a:p>
        </p:txBody>
      </p:sp>
    </p:spTree>
    <p:extLst>
      <p:ext uri="{BB962C8B-B14F-4D97-AF65-F5344CB8AC3E}">
        <p14:creationId xmlns:p14="http://schemas.microsoft.com/office/powerpoint/2010/main" val="370069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D2CA7-B4DF-51CD-8B38-D01FC466F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746" y="28445"/>
            <a:ext cx="6838507" cy="878884"/>
          </a:xfrm>
        </p:spPr>
        <p:txBody>
          <a:bodyPr/>
          <a:lstStyle/>
          <a:p>
            <a:r>
              <a:rPr lang="en-US" dirty="0"/>
              <a:t>Datasets in Data Factory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E1214-2CFC-7A83-4D83-9418D740D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608" y="1049171"/>
            <a:ext cx="4021177" cy="560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4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1CC33-3054-F980-999D-62849B14F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4: Create Data Flows</a:t>
            </a:r>
          </a:p>
        </p:txBody>
      </p:sp>
    </p:spTree>
    <p:extLst>
      <p:ext uri="{BB962C8B-B14F-4D97-AF65-F5344CB8AC3E}">
        <p14:creationId xmlns:p14="http://schemas.microsoft.com/office/powerpoint/2010/main" val="2683576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162</Words>
  <Application>Microsoft Office PowerPoint</Application>
  <PresentationFormat>Widescreen</PresentationFormat>
  <Paragraphs>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Open Sans</vt:lpstr>
      <vt:lpstr>var(--chakra-fonts-heading)</vt:lpstr>
      <vt:lpstr>Office Theme</vt:lpstr>
      <vt:lpstr>Part 1: Prepare the data infrastructure</vt:lpstr>
      <vt:lpstr>1a. DataLakeGen2 that shows files are uploaded </vt:lpstr>
      <vt:lpstr>1b. Above 5 tables created in SQL db </vt:lpstr>
      <vt:lpstr>1C. External Table Created In Synapse </vt:lpstr>
      <vt:lpstr>Part 2: Create Linked Services</vt:lpstr>
      <vt:lpstr>Linked Services Page After Creation</vt:lpstr>
      <vt:lpstr>Part 3: Create Datasets in  Azure Data Factory</vt:lpstr>
      <vt:lpstr>Datasets in Data Factory</vt:lpstr>
      <vt:lpstr>Part 4: Create Data Flows</vt:lpstr>
      <vt:lpstr>PowerPoint Presentation</vt:lpstr>
      <vt:lpstr>Part 5: Data Aggregation and Parameterization</vt:lpstr>
      <vt:lpstr>PowerPoint Presentation</vt:lpstr>
      <vt:lpstr>Part 6: Pipeline Creation</vt:lpstr>
      <vt:lpstr>PowerPoint Presentation</vt:lpstr>
      <vt:lpstr>Part 7: Trigger and Monitor Pipeline </vt:lpstr>
      <vt:lpstr>PowerPoint Presentation</vt:lpstr>
      <vt:lpstr>Part 8: Verify Pipeline run artifacts </vt:lpstr>
      <vt:lpstr>PowerPoint Presentation</vt:lpstr>
      <vt:lpstr>PowerPoint Presentation</vt:lpstr>
      <vt:lpstr>PowerPoint Presentation</vt:lpstr>
    </vt:vector>
  </TitlesOfParts>
  <Company>Chevron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Valladarez, Matt</dc:creator>
  <cp:lastModifiedBy>Valladarez, Matt</cp:lastModifiedBy>
  <cp:revision>3</cp:revision>
  <dcterms:created xsi:type="dcterms:W3CDTF">2024-12-05T15:48:47Z</dcterms:created>
  <dcterms:modified xsi:type="dcterms:W3CDTF">2024-12-17T16:43:45Z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4db608-ddec-4a44-8ad7-7d5a79b7448e_Enabled">
    <vt:lpwstr>true</vt:lpwstr>
  </property>
  <property fmtid="{D5CDD505-2E9C-101B-9397-08002B2CF9AE}" pid="3" name="MSIP_Label_6e4db608-ddec-4a44-8ad7-7d5a79b7448e_SetDate">
    <vt:lpwstr>2024-12-06T15:19:06Z</vt:lpwstr>
  </property>
  <property fmtid="{D5CDD505-2E9C-101B-9397-08002B2CF9AE}" pid="4" name="MSIP_Label_6e4db608-ddec-4a44-8ad7-7d5a79b7448e_Method">
    <vt:lpwstr>Standard</vt:lpwstr>
  </property>
  <property fmtid="{D5CDD505-2E9C-101B-9397-08002B2CF9AE}" pid="5" name="MSIP_Label_6e4db608-ddec-4a44-8ad7-7d5a79b7448e_Name">
    <vt:lpwstr>Internal</vt:lpwstr>
  </property>
  <property fmtid="{D5CDD505-2E9C-101B-9397-08002B2CF9AE}" pid="6" name="MSIP_Label_6e4db608-ddec-4a44-8ad7-7d5a79b7448e_SiteId">
    <vt:lpwstr>fd799da1-bfc1-4234-a91c-72b3a1cb9e26</vt:lpwstr>
  </property>
  <property fmtid="{D5CDD505-2E9C-101B-9397-08002B2CF9AE}" pid="7" name="MSIP_Label_6e4db608-ddec-4a44-8ad7-7d5a79b7448e_ActionId">
    <vt:lpwstr>69e5b2ad-8475-415b-88c8-3cf288c7e28b</vt:lpwstr>
  </property>
  <property fmtid="{D5CDD505-2E9C-101B-9397-08002B2CF9AE}" pid="8" name="MSIP_Label_6e4db608-ddec-4a44-8ad7-7d5a79b7448e_ContentBits">
    <vt:lpwstr>0</vt:lpwstr>
  </property>
</Properties>
</file>