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3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5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645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9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783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3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81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9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West Virginia, and Washington, D.C.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608160"/>
            <a:ext cx="4800600" cy="2975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924E8-2A37-4EC0-A032-AB4926B4B6AD}"/>
              </a:ext>
            </a:extLst>
          </p:cNvPr>
          <p:cNvSpPr txBox="1"/>
          <p:nvPr/>
        </p:nvSpPr>
        <p:spPr>
          <a:xfrm>
            <a:off x="7968343" y="1539551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 comment: map or top 10 table? </a:t>
            </a:r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</a:t>
            </a:r>
            <a:r>
              <a:rPr lang="en-US" dirty="0" err="1"/>
              <a:t>ibu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either use the maps, your bar charts, or some other visual aid for comparing ABV &amp; IBU</a:t>
            </a:r>
          </a:p>
          <a:p>
            <a:r>
              <a:rPr lang="en-US" dirty="0"/>
              <a:t>I think we either use the map for breweries by state OR ABV/IBU and not both</a:t>
            </a:r>
          </a:p>
          <a:p>
            <a:r>
              <a:rPr lang="en-US" dirty="0"/>
              <a:t>I will experiment with other visual aids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04EBAE-B112-4E27-BD80-A6609F5E2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0C6B-493F-4333-A192-DA1DE6A4E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09AE6-64F0-45EE-9F29-D224181A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3489-68E2-4623-85A5-B31CFC968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7863-61F9-47A7-B79B-3866066F87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</TotalTime>
  <Words>134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America’s beers – boozy or just bitter?</vt:lpstr>
      <vt:lpstr>Breweries by state</vt:lpstr>
      <vt:lpstr>Abv and ibu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10</cp:revision>
  <dcterms:created xsi:type="dcterms:W3CDTF">2020-10-10T01:37:50Z</dcterms:created>
  <dcterms:modified xsi:type="dcterms:W3CDTF">2020-10-10T02:06:34Z</dcterms:modified>
</cp:coreProperties>
</file>