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hedoodlelibrary.com/lines-shapes-and-arrows/squiggly-arrow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449859" y="17711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3991232" y="3059668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046031" y="4290985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2031926" y="22489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517924" y="3081341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and West Virginia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465" y="3730625"/>
            <a:ext cx="5602203" cy="297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Alcohol by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3013F-02F8-4273-989B-531F1EA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8" y="3467213"/>
            <a:ext cx="4512688" cy="339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783B7-6C98-4414-ACC6-18792F1D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5" y="89903"/>
            <a:ext cx="6113158" cy="3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5338354"/>
            <a:ext cx="3437290" cy="10761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West </a:t>
            </a:r>
            <a:r>
              <a:rPr lang="en-US" b="1" cap="all" spc="400" dirty="0" err="1"/>
              <a:t>virginia</a:t>
            </a:r>
            <a:r>
              <a:rPr lang="en-US" b="1" cap="all" spc="400" dirty="0"/>
              <a:t> likes their beer very bitter, with the highest </a:t>
            </a:r>
            <a:r>
              <a:rPr lang="en-US" b="1" cap="all" spc="400" dirty="0" err="1"/>
              <a:t>ibu</a:t>
            </a:r>
            <a:r>
              <a:rPr lang="en-US" b="1" cap="all" spc="400" dirty="0"/>
              <a:t> at 57.5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48BA1-46E5-4726-A20B-FA45CA7C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29" y="0"/>
            <a:ext cx="6938785" cy="3971795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A75D0681-743C-4489-8EC5-50F386A22BE7}"/>
              </a:ext>
            </a:extLst>
          </p:cNvPr>
          <p:cNvSpPr/>
          <p:nvPr/>
        </p:nvSpPr>
        <p:spPr>
          <a:xfrm>
            <a:off x="9244231" y="1446153"/>
            <a:ext cx="858416" cy="895739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1020C-1A03-44DE-AD90-9D4B7A7D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84" y="3782389"/>
            <a:ext cx="4191450" cy="31494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36F8608-9A78-4C36-9A85-D3436AF7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9855852">
            <a:off x="7515313" y="2512225"/>
            <a:ext cx="2496113" cy="14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 – 12.8%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 – 138 IBU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Abv 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D996-60B2-4FFA-ABC1-121B31C6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88" y="120211"/>
            <a:ext cx="5235576" cy="3597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8FEE2-1F96-4133-93C1-7A87FCD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1" y="3837493"/>
            <a:ext cx="3578150" cy="2458347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E565A33-1AD2-4D91-9C42-57A76E31DA4C}"/>
              </a:ext>
            </a:extLst>
          </p:cNvPr>
          <p:cNvSpPr/>
          <p:nvPr/>
        </p:nvSpPr>
        <p:spPr>
          <a:xfrm>
            <a:off x="7968996" y="4688263"/>
            <a:ext cx="940315" cy="660102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97270-7279-4C5A-B0E0-CF2BE18F1EB8}"/>
              </a:ext>
            </a:extLst>
          </p:cNvPr>
          <p:cNvSpPr/>
          <p:nvPr/>
        </p:nvSpPr>
        <p:spPr>
          <a:xfrm>
            <a:off x="9132848" y="4841966"/>
            <a:ext cx="2763061" cy="129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600" dirty="0"/>
              <a:t>Belgian Style </a:t>
            </a:r>
            <a:r>
              <a:rPr lang="en-US" sz="1600" dirty="0" err="1"/>
              <a:t>Quadrupel</a:t>
            </a:r>
            <a:r>
              <a:rPr lang="en-US" sz="1600" dirty="0"/>
              <a:t> Ale at 12.8%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London Balling at 12.5%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/>
              <a:t>Csar</a:t>
            </a:r>
            <a:r>
              <a:rPr lang="en-US" sz="1600" dirty="0"/>
              <a:t> at 12%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7DD14E2-5F52-4EFA-BA91-1DF9F34E580F}"/>
              </a:ext>
            </a:extLst>
          </p:cNvPr>
          <p:cNvCxnSpPr>
            <a:cxnSpLocks/>
          </p:cNvCxnSpPr>
          <p:nvPr/>
        </p:nvCxnSpPr>
        <p:spPr>
          <a:xfrm>
            <a:off x="8543109" y="5259977"/>
            <a:ext cx="487681" cy="357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158-C9D6-47C5-AABF-BA03D72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 &amp; boozy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C278C-10AC-41C2-9073-4DE0E3C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there appears to be a relationship between IBU and ABV.</a:t>
            </a:r>
          </a:p>
          <a:p>
            <a:endParaRPr lang="en-US" dirty="0"/>
          </a:p>
          <a:p>
            <a:r>
              <a:rPr lang="en-US" dirty="0"/>
              <a:t>Based on our assessment, we may be able to predict ABV based on IBU along with style and other variables of interest.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CD34EE-38E7-4B7A-BFB2-3678DCCF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5" y="905070"/>
            <a:ext cx="6602723" cy="45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Alcohol by volume</vt:lpstr>
      <vt:lpstr>IBU for each state</vt:lpstr>
      <vt:lpstr>Which state has the beer with highest abv? Ibu?</vt:lpstr>
      <vt:lpstr>Abv overall</vt:lpstr>
      <vt:lpstr>Relationship between bitter &amp; boozy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14</cp:revision>
  <dcterms:created xsi:type="dcterms:W3CDTF">2020-10-13T00:27:59Z</dcterms:created>
  <dcterms:modified xsi:type="dcterms:W3CDTF">2020-10-13T01:11:05Z</dcterms:modified>
</cp:coreProperties>
</file>