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63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936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70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181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1BE4249-C0D0-4B06-8692-E8BB871AF643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379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2B0DB6-F5C7-45FB-8CF3-31B45F9C2DAC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12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hedoodlelibrary.com/lines-shapes-and-arrows/squiggly-arrow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7822-9298-4B70-9A91-256822502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America’s beers – boozy or just bitter?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E6C9-0505-4309-8BA0-2A67AC71D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Matt Farrow, Megan Ball</a:t>
            </a:r>
          </a:p>
          <a:p>
            <a:r>
              <a:rPr lang="en-US" dirty="0"/>
              <a:t>DS6306</a:t>
            </a:r>
          </a:p>
        </p:txBody>
      </p:sp>
    </p:spTree>
    <p:extLst>
      <p:ext uri="{BB962C8B-B14F-4D97-AF65-F5344CB8AC3E}">
        <p14:creationId xmlns:p14="http://schemas.microsoft.com/office/powerpoint/2010/main" val="159223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225C-F2E3-7244-B66C-495FB35B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9094-C586-8C4A-9C85-1942711D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DF1-2AA6-444D-9D15-0448526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74A9-7FE5-5C47-BF80-18F466EA8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134FF-79B4-42CA-A2F5-91CC95A9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ACF7BF-27A0-4D9E-B849-059E32A7D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– let’s take a look at which states have the highest concentration of breweries</a:t>
            </a:r>
          </a:p>
          <a:p>
            <a:r>
              <a:rPr lang="en-US" dirty="0"/>
              <a:t>We have a clear outlier in Colorado with a total of 47 breweries!</a:t>
            </a:r>
          </a:p>
          <a:p>
            <a:r>
              <a:rPr lang="en-US" dirty="0"/>
              <a:t>North Dakota, South Dakota, West Virginia, and Washington, D.C. all tie with only one brewery per ‘state’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D24557-9DBB-4A4D-9596-11EB6148A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8450" y="2608160"/>
            <a:ext cx="4800600" cy="29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5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8ACA7-936D-410D-90FB-62EF258F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200">
                <a:latin typeface="+mj-lt"/>
              </a:rPr>
              <a:t>Alcohol by volume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5250F-C5C7-45FF-AFFA-FD1C7875F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" b="9545"/>
          <a:stretch/>
        </p:blipFill>
        <p:spPr>
          <a:xfrm>
            <a:off x="416028" y="116327"/>
            <a:ext cx="5978273" cy="33126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361D-1FB2-457B-8A3D-00144BDBE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9328" y="1655065"/>
            <a:ext cx="3090672" cy="42245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rgbClr val="FFFFFF"/>
                </a:solidFill>
              </a:rPr>
              <a:t>*Update after imputation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rgbClr val="FFFFFF"/>
                </a:solidFill>
              </a:rPr>
              <a:t>Overall, most states have similar median values for ABV… except for Utah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rgbClr val="FFFFFF"/>
                </a:solidFill>
              </a:rPr>
              <a:t>The median ABV tends to be largely between 5% and 6% across the 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217E8B-CA93-4039-89EB-3AEF14906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325" y="3545326"/>
            <a:ext cx="4260656" cy="31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68528-6371-4DA9-B123-ECC4DA52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spc="800">
                <a:solidFill>
                  <a:schemeClr val="tx2"/>
                </a:solidFill>
                <a:latin typeface="+mj-lt"/>
              </a:rPr>
              <a:t>IBU for each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F6DB-596E-46B3-A78C-8D584572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54" y="5338354"/>
            <a:ext cx="3437290" cy="10761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indent="-285750" algn="ct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b="1" cap="all" spc="400" dirty="0"/>
              <a:t>Update after imputation</a:t>
            </a:r>
          </a:p>
          <a:p>
            <a:pPr marL="285750" indent="-285750" algn="ct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b="1" cap="all" spc="400" dirty="0"/>
              <a:t>Maine likes their beer very bitter, with the highest </a:t>
            </a:r>
            <a:r>
              <a:rPr lang="en-US" b="1" cap="all" spc="400" dirty="0" err="1"/>
              <a:t>ibu</a:t>
            </a:r>
            <a:r>
              <a:rPr lang="en-US" b="1" cap="all" spc="400" dirty="0"/>
              <a:t> at 61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28391-DAA7-45CA-BAF0-C962E60B0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9" b="9029"/>
          <a:stretch/>
        </p:blipFill>
        <p:spPr>
          <a:xfrm>
            <a:off x="4910076" y="135520"/>
            <a:ext cx="6220332" cy="3470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D1A2E5-42D6-4372-811E-91503646E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82" y="3758253"/>
            <a:ext cx="4031464" cy="3023118"/>
          </a:xfrm>
          <a:prstGeom prst="rect">
            <a:avLst/>
          </a:prstGeom>
        </p:spPr>
      </p:pic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A75D0681-743C-4489-8EC5-50F386A22BE7}"/>
              </a:ext>
            </a:extLst>
          </p:cNvPr>
          <p:cNvSpPr/>
          <p:nvPr/>
        </p:nvSpPr>
        <p:spPr>
          <a:xfrm>
            <a:off x="9531414" y="482696"/>
            <a:ext cx="858416" cy="895739"/>
          </a:xfrm>
          <a:prstGeom prst="irregularSeal2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36F8608-9A78-4C36-9A85-D3436AF70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9194426">
            <a:off x="7407644" y="1840819"/>
            <a:ext cx="3414748" cy="171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132E9D-BFE1-46A0-9A17-5C94C189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state has the beer with highest abv? </a:t>
            </a:r>
            <a:r>
              <a:rPr lang="en-US" dirty="0" err="1"/>
              <a:t>Ibu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04EE2-5635-49E0-A79C-FA4AF1EB8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alcoholic</a:t>
            </a:r>
          </a:p>
        </p:txBody>
      </p:sp>
      <p:pic>
        <p:nvPicPr>
          <p:cNvPr id="13" name="Content Placeholder 12" descr="A close up of a bottle and a glass of wine&#10;&#10;Description automatically generated">
            <a:extLst>
              <a:ext uri="{FF2B5EF4-FFF2-40B4-BE49-F238E27FC236}">
                <a16:creationId xmlns:a16="http://schemas.microsoft.com/office/drawing/2014/main" id="{AF68A6ED-61F6-407F-B850-B5B0F7D84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0525" y="2909888"/>
            <a:ext cx="3994149" cy="29956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775982-443D-4D42-B9FC-C878058C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Most bitter</a:t>
            </a:r>
          </a:p>
        </p:txBody>
      </p:sp>
      <p:pic>
        <p:nvPicPr>
          <p:cNvPr id="11" name="Content Placeholder 10" descr="A bottle of beer&#10;&#10;Description automatically generated">
            <a:extLst>
              <a:ext uri="{FF2B5EF4-FFF2-40B4-BE49-F238E27FC236}">
                <a16:creationId xmlns:a16="http://schemas.microsoft.com/office/drawing/2014/main" id="{58BFCF83-C4B3-4A90-829F-5ACD65DB29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11108" y="2909888"/>
            <a:ext cx="2246709" cy="299561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AB9A6E-7374-44DB-88F6-0FAA28381BC2}"/>
              </a:ext>
            </a:extLst>
          </p:cNvPr>
          <p:cNvSpPr txBox="1"/>
          <p:nvPr/>
        </p:nvSpPr>
        <p:spPr>
          <a:xfrm>
            <a:off x="1110343" y="6092890"/>
            <a:ext cx="49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Lee Hill Series Vol. 5 - Belgian Style </a:t>
            </a:r>
            <a:r>
              <a:rPr lang="en-US" dirty="0" err="1"/>
              <a:t>Quadrupel</a:t>
            </a:r>
            <a:r>
              <a:rPr lang="en-US" dirty="0"/>
              <a:t> Ale</a:t>
            </a:r>
          </a:p>
          <a:p>
            <a:r>
              <a:rPr lang="en-US" dirty="0"/>
              <a:t>Upslope Brewing Co., Boulder, 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7F0ED-8977-4206-B68E-3DF0B363820E}"/>
              </a:ext>
            </a:extLst>
          </p:cNvPr>
          <p:cNvSpPr txBox="1"/>
          <p:nvPr/>
        </p:nvSpPr>
        <p:spPr>
          <a:xfrm>
            <a:off x="6881097" y="6092890"/>
            <a:ext cx="454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Bitter Bitch Imperial IPA</a:t>
            </a:r>
          </a:p>
          <a:p>
            <a:r>
              <a:rPr lang="en-US" dirty="0"/>
              <a:t>Astoria Brewing Co., Astoria, OR</a:t>
            </a:r>
          </a:p>
        </p:txBody>
      </p:sp>
    </p:spTree>
    <p:extLst>
      <p:ext uri="{BB962C8B-B14F-4D97-AF65-F5344CB8AC3E}">
        <p14:creationId xmlns:p14="http://schemas.microsoft.com/office/powerpoint/2010/main" val="326968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12B6-589C-4558-BE79-C7EF8860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overall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2D9551-36F9-4BE9-A664-C3076E4166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Blurb about ABV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B31A20-BAFA-42E1-B6C7-074F46433B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Include histogram/box plot</a:t>
            </a:r>
          </a:p>
        </p:txBody>
      </p:sp>
    </p:spTree>
    <p:extLst>
      <p:ext uri="{BB962C8B-B14F-4D97-AF65-F5344CB8AC3E}">
        <p14:creationId xmlns:p14="http://schemas.microsoft.com/office/powerpoint/2010/main" val="75474196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America’s beers – boozy or just bitter?</vt:lpstr>
      <vt:lpstr>Data Description</vt:lpstr>
      <vt:lpstr>Handling Missing Values</vt:lpstr>
      <vt:lpstr>Breweries by state</vt:lpstr>
      <vt:lpstr>Alcohol by volume</vt:lpstr>
      <vt:lpstr>IBU for each state</vt:lpstr>
      <vt:lpstr>Which state has the beer with highest abv? Ibu?</vt:lpstr>
      <vt:lpstr>Abv 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America’s beers – boozy or just bitter?</dc:title>
  <dc:creator>Megan Ball</dc:creator>
  <cp:lastModifiedBy>Megan Ball</cp:lastModifiedBy>
  <cp:revision>6</cp:revision>
  <dcterms:created xsi:type="dcterms:W3CDTF">2020-10-12T00:50:25Z</dcterms:created>
  <dcterms:modified xsi:type="dcterms:W3CDTF">2020-10-12T01:00:17Z</dcterms:modified>
</cp:coreProperties>
</file>