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4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034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5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9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56457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19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7838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4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3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1BE4249-C0D0-4B06-8692-E8BB871AF643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981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42B0DB6-F5C7-45FB-8CF3-31B45F9C2DAC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2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994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7822-9298-4B70-9A91-256822502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America’s beers – boozy or just bitter?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E6C9-0505-4309-8BA0-2A67AC71D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Matt Farrow, Megan Ball</a:t>
            </a:r>
          </a:p>
          <a:p>
            <a:r>
              <a:rPr lang="en-US" dirty="0"/>
              <a:t>DS6306</a:t>
            </a:r>
          </a:p>
        </p:txBody>
      </p:sp>
    </p:spTree>
    <p:extLst>
      <p:ext uri="{BB962C8B-B14F-4D97-AF65-F5344CB8AC3E}">
        <p14:creationId xmlns:p14="http://schemas.microsoft.com/office/powerpoint/2010/main" val="159223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225C-F2E3-7244-B66C-495FB35B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9094-C586-8C4A-9C85-1942711D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DDF1-2AA6-444D-9D15-0448526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74A9-7FE5-5C47-BF80-18F466EA8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134FF-79B4-42CA-A2F5-91CC95A9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ACF7BF-27A0-4D9E-B849-059E32A7DA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– let’s take a look at which states have the highest concentration of breweries</a:t>
            </a:r>
          </a:p>
          <a:p>
            <a:r>
              <a:rPr lang="en-US" dirty="0"/>
              <a:t>We have a clear outlier in Colorado with a total of 47 breweries!</a:t>
            </a:r>
          </a:p>
          <a:p>
            <a:r>
              <a:rPr lang="en-US" dirty="0"/>
              <a:t>North Dakota, South Dakota, West Virginia, and Washington, D.C. all tie with only one brewery per ‘state’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D24557-9DBB-4A4D-9596-11EB6148A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8450" y="2608160"/>
            <a:ext cx="4800600" cy="2975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5924E8-2A37-4EC0-A032-AB4926B4B6AD}"/>
              </a:ext>
            </a:extLst>
          </p:cNvPr>
          <p:cNvSpPr txBox="1"/>
          <p:nvPr/>
        </p:nvSpPr>
        <p:spPr>
          <a:xfrm>
            <a:off x="7968343" y="1539551"/>
            <a:ext cx="259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 comment: map or top 10 table? </a:t>
            </a:r>
          </a:p>
        </p:txBody>
      </p:sp>
    </p:spTree>
    <p:extLst>
      <p:ext uri="{BB962C8B-B14F-4D97-AF65-F5344CB8AC3E}">
        <p14:creationId xmlns:p14="http://schemas.microsoft.com/office/powerpoint/2010/main" val="416305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ACA7-936D-410D-90FB-62EF258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and </a:t>
            </a:r>
            <a:r>
              <a:rPr lang="en-US" dirty="0" err="1"/>
              <a:t>ibu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361D-1FB2-457B-8A3D-00144BDBE4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either use the maps, your bar charts, or some other visual aid for comparing ABV &amp; IBU</a:t>
            </a:r>
          </a:p>
          <a:p>
            <a:r>
              <a:rPr lang="en-US" dirty="0"/>
              <a:t>I think we either use the map for breweries by state OR ABV/IBU and not both</a:t>
            </a:r>
          </a:p>
          <a:p>
            <a:r>
              <a:rPr lang="en-US" dirty="0"/>
              <a:t>I will experiment with other visual aids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04EBAE-B112-4E27-BD80-A6609F5E2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132E9D-BFE1-46A0-9A17-5C94C189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04EE2-5635-49E0-A79C-FA4AF1EB8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alcoholic</a:t>
            </a:r>
          </a:p>
        </p:txBody>
      </p:sp>
      <p:pic>
        <p:nvPicPr>
          <p:cNvPr id="13" name="Content Placeholder 12" descr="A close up of a bottle and a glass of wine&#10;&#10;Description automatically generated">
            <a:extLst>
              <a:ext uri="{FF2B5EF4-FFF2-40B4-BE49-F238E27FC236}">
                <a16:creationId xmlns:a16="http://schemas.microsoft.com/office/drawing/2014/main" id="{AF68A6ED-61F6-407F-B850-B5B0F7D84C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0525" y="2909888"/>
            <a:ext cx="3994149" cy="29956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775982-443D-4D42-B9FC-C878058C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Most bitter</a:t>
            </a:r>
          </a:p>
        </p:txBody>
      </p:sp>
      <p:pic>
        <p:nvPicPr>
          <p:cNvPr id="11" name="Content Placeholder 10" descr="A bottle of beer&#10;&#10;Description automatically generated">
            <a:extLst>
              <a:ext uri="{FF2B5EF4-FFF2-40B4-BE49-F238E27FC236}">
                <a16:creationId xmlns:a16="http://schemas.microsoft.com/office/drawing/2014/main" id="{58BFCF83-C4B3-4A90-829F-5ACD65DB29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11108" y="2909888"/>
            <a:ext cx="2246709" cy="2995612"/>
          </a:xfrm>
        </p:spPr>
      </p:pic>
    </p:spTree>
    <p:extLst>
      <p:ext uri="{BB962C8B-B14F-4D97-AF65-F5344CB8AC3E}">
        <p14:creationId xmlns:p14="http://schemas.microsoft.com/office/powerpoint/2010/main" val="326968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12B6-589C-4558-BE79-C7EF8860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F0C6B-493F-4333-A192-DA1DE6A4E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09AE6-64F0-45EE-9F29-D224181A0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73489-68E2-4623-85A5-B31CFC968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17863-61F9-47A7-B79B-3866066F87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4196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67</TotalTime>
  <Words>139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America’s beers – boozy or just bitter?</vt:lpstr>
      <vt:lpstr>Data Description</vt:lpstr>
      <vt:lpstr>Handling Missing Values</vt:lpstr>
      <vt:lpstr>Breweries by state</vt:lpstr>
      <vt:lpstr>Abv and ibu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America’s beers – boozy or just bitter?</dc:title>
  <dc:creator>Megan Ball</dc:creator>
  <cp:lastModifiedBy>Farrow, Matt</cp:lastModifiedBy>
  <cp:revision>12</cp:revision>
  <dcterms:created xsi:type="dcterms:W3CDTF">2020-10-10T01:37:50Z</dcterms:created>
  <dcterms:modified xsi:type="dcterms:W3CDTF">2020-10-11T21:38:27Z</dcterms:modified>
</cp:coreProperties>
</file>