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3" r:id="rId3"/>
    <p:sldId id="264" r:id="rId4"/>
    <p:sldId id="265" r:id="rId5"/>
    <p:sldId id="266" r:id="rId6"/>
    <p:sldId id="267" r:id="rId7"/>
    <p:sldId id="268" r:id="rId8"/>
    <p:sldId id="269" r:id="rId9"/>
    <p:sldId id="270" r:id="rId10"/>
    <p:sldId id="271" r:id="rId11"/>
    <p:sldId id="257" r:id="rId12"/>
    <p:sldId id="274" r:id="rId13"/>
    <p:sldId id="272" r:id="rId14"/>
    <p:sldId id="261" r:id="rId15"/>
    <p:sldId id="260" r:id="rId16"/>
    <p:sldId id="25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6" autoAdjust="0"/>
    <p:restoredTop sz="94660"/>
  </p:normalViewPr>
  <p:slideViewPr>
    <p:cSldViewPr snapToGrid="0">
      <p:cViewPr varScale="1">
        <p:scale>
          <a:sx n="85" d="100"/>
          <a:sy n="85" d="100"/>
        </p:scale>
        <p:origin x="200"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4/3/21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4/3/21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4/3/21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4/3/21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147043" cy="4926841"/>
          </a:xfrm>
        </p:spPr>
        <p:txBody>
          <a:bodyPr anchor="ctr">
            <a:normAutofit/>
          </a:bodyPr>
          <a:lstStyle/>
          <a:p>
            <a:r>
              <a:rPr lang="en-US" sz="4400">
                <a:solidFill>
                  <a:srgbClr val="FFFFFF"/>
                </a:solidFill>
              </a:rPr>
              <a:t>M. Ball, M. Farrow, J. Harrison</a:t>
            </a:r>
          </a:p>
        </p:txBody>
      </p:sp>
    </p:spTree>
    <p:extLst>
      <p:ext uri="{BB962C8B-B14F-4D97-AF65-F5344CB8AC3E}">
        <p14:creationId xmlns:p14="http://schemas.microsoft.com/office/powerpoint/2010/main" val="25845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of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a:t>*add link here</a:t>
            </a:r>
          </a:p>
        </p:txBody>
      </p:sp>
    </p:spTree>
    <p:extLst>
      <p:ext uri="{BB962C8B-B14F-4D97-AF65-F5344CB8AC3E}">
        <p14:creationId xmlns:p14="http://schemas.microsoft.com/office/powerpoint/2010/main" val="161914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Another item to pursue with this data is being able to recreate each game into an interactive app for people to play and to practice for a future appearance on Jeopardy!</a:t>
            </a:r>
          </a:p>
        </p:txBody>
      </p:sp>
    </p:spTree>
    <p:extLst>
      <p:ext uri="{BB962C8B-B14F-4D97-AF65-F5344CB8AC3E}">
        <p14:creationId xmlns:p14="http://schemas.microsoft.com/office/powerpoint/2010/main" val="372836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247</TotalTime>
  <Words>383</Words>
  <Application>Microsoft Macintosh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Farrow, Matt</cp:lastModifiedBy>
  <cp:revision>21</cp:revision>
  <dcterms:created xsi:type="dcterms:W3CDTF">2021-03-27T20:37:35Z</dcterms:created>
  <dcterms:modified xsi:type="dcterms:W3CDTF">2021-04-03T20:22:03Z</dcterms:modified>
</cp:coreProperties>
</file>