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7" r:id="rId12"/>
    <p:sldId id="258" r:id="rId13"/>
    <p:sldId id="261" r:id="rId14"/>
    <p:sldId id="260" r:id="rId15"/>
    <p:sldId id="26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43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8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653B7-75FA-4DF7-9771-DB81E176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Analyzing </a:t>
            </a:r>
            <a:r>
              <a:rPr lang="en-US" sz="6000" i="1">
                <a:solidFill>
                  <a:srgbClr val="FFFFFF"/>
                </a:solidFill>
              </a:rPr>
              <a:t>Jeopardy! </a:t>
            </a:r>
            <a:r>
              <a:rPr lang="en-US" sz="6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BD4A9-BE86-4E19-9366-8F2C7E12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M. Ball, M. Farrow, J. Harrison</a:t>
            </a:r>
          </a:p>
        </p:txBody>
      </p:sp>
    </p:spTree>
    <p:extLst>
      <p:ext uri="{BB962C8B-B14F-4D97-AF65-F5344CB8AC3E}">
        <p14:creationId xmlns:p14="http://schemas.microsoft.com/office/powerpoint/2010/main" val="25845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BBFF4-69D7-7648-8F57-5C73DAF9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9D2C77-334F-E940-A0A1-40D5C8C6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037" y="1968574"/>
            <a:ext cx="6251925" cy="4614824"/>
          </a:xfrm>
        </p:spPr>
      </p:pic>
    </p:spTree>
    <p:extLst>
      <p:ext uri="{BB962C8B-B14F-4D97-AF65-F5344CB8AC3E}">
        <p14:creationId xmlns:p14="http://schemas.microsoft.com/office/powerpoint/2010/main" val="12720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C18-6156-47F2-B832-7CED41E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CA6A68-5E45-5842-8DED-E08976B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544-965A-44C7-8BC5-B489E8E9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9815-7806-444D-BDCF-7053EE1D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E717-715C-4A54-B0C2-2E52789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daily double?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F98CF6B-15C6-4EA5-863A-FB91FA01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" t="7683" r="4534" b="3153"/>
          <a:stretch/>
        </p:blipFill>
        <p:spPr>
          <a:xfrm>
            <a:off x="2609850" y="1940443"/>
            <a:ext cx="6400800" cy="4688958"/>
          </a:xfrm>
        </p:spPr>
      </p:pic>
    </p:spTree>
    <p:extLst>
      <p:ext uri="{BB962C8B-B14F-4D97-AF65-F5344CB8AC3E}">
        <p14:creationId xmlns:p14="http://schemas.microsoft.com/office/powerpoint/2010/main" val="258389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057C5-7E74-4A01-80F6-76C9E88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Double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22C0A-F7F5-4476-83A3-18EB8475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most common daily double clue categories?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766116-F0CE-4337-A46E-8AFE3CF73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6" t="8763" r="16253" b="7949"/>
          <a:stretch/>
        </p:blipFill>
        <p:spPr>
          <a:xfrm>
            <a:off x="885992" y="1274685"/>
            <a:ext cx="3382392" cy="33425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2EA00F-F01A-4163-A6A3-975F0DCBC2C6}"/>
              </a:ext>
            </a:extLst>
          </p:cNvPr>
          <p:cNvSpPr txBox="1">
            <a:spLocks/>
          </p:cNvSpPr>
          <p:nvPr/>
        </p:nvSpPr>
        <p:spPr>
          <a:xfrm>
            <a:off x="733592" y="5412527"/>
            <a:ext cx="11029617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the most common daily double clue clues?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2A68C0-5728-43E8-AC11-A46EDE76A973}"/>
              </a:ext>
            </a:extLst>
          </p:cNvPr>
          <p:cNvSpPr txBox="1">
            <a:spLocks/>
          </p:cNvSpPr>
          <p:nvPr/>
        </p:nvSpPr>
        <p:spPr>
          <a:xfrm>
            <a:off x="885992" y="5564927"/>
            <a:ext cx="11029617" cy="59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are the most common daily double clue answers?</a:t>
            </a:r>
          </a:p>
        </p:txBody>
      </p:sp>
      <p:pic>
        <p:nvPicPr>
          <p:cNvPr id="12" name="Picture 11" descr="Text, timeline&#10;&#10;Description automatically generated">
            <a:extLst>
              <a:ext uri="{FF2B5EF4-FFF2-40B4-BE49-F238E27FC236}">
                <a16:creationId xmlns:a16="http://schemas.microsoft.com/office/drawing/2014/main" id="{A38636FC-2A49-4F8F-A7D5-6C7705632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2" t="7970" r="21931" b="8492"/>
          <a:stretch/>
        </p:blipFill>
        <p:spPr>
          <a:xfrm>
            <a:off x="4474346" y="1274685"/>
            <a:ext cx="2891161" cy="319298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A4F2227-79FE-460C-8CE6-8B4B0B0D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72" y="1353691"/>
            <a:ext cx="3561470" cy="32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9" grpId="0"/>
      <p:bldP spid="9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11BEF-FB34-4E07-AFC1-E2481C6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Stats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0B4E1-B012-44AD-BF94-92607BFA9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AA6E3A-CEA0-47A8-8AC1-56E4B141E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0A884-4CA9-48A2-BD43-5B87FB1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Rshiny</a:t>
            </a:r>
            <a:r>
              <a:rPr lang="en-US" dirty="0"/>
              <a:t> App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299ED4-3F58-4AFD-AF4A-8575976C2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72D63-4EE3-8649-9265-C9C6C6BD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255919"/>
            <a:ext cx="6502400" cy="184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194A73-338B-B541-B6D1-1F5C523B701F}"/>
              </a:ext>
            </a:extLst>
          </p:cNvPr>
          <p:cNvSpPr txBox="1"/>
          <p:nvPr/>
        </p:nvSpPr>
        <p:spPr>
          <a:xfrm>
            <a:off x="4253727" y="3760582"/>
            <a:ext cx="3684546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What is a game show that has been on the air for more than 37 years and is known for its late, beloved host and having players answer clues in the form of a question?</a:t>
            </a:r>
          </a:p>
        </p:txBody>
      </p:sp>
    </p:spTree>
    <p:extLst>
      <p:ext uri="{BB962C8B-B14F-4D97-AF65-F5344CB8AC3E}">
        <p14:creationId xmlns:p14="http://schemas.microsoft.com/office/powerpoint/2010/main" val="687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5C59-5A0C-704D-9826-D112A567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J! Archive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B740-7BD6-CF44-A341-FC7FA3002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fan-created archive of Jeopardy! Games and players</a:t>
            </a:r>
          </a:p>
        </p:txBody>
      </p:sp>
    </p:spTree>
    <p:extLst>
      <p:ext uri="{BB962C8B-B14F-4D97-AF65-F5344CB8AC3E}">
        <p14:creationId xmlns:p14="http://schemas.microsoft.com/office/powerpoint/2010/main" val="41527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09D4CA-BF58-A343-AC6A-7A901A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J! Archive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C6294CB-3355-7D4D-AB87-B3869708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612" y="2181225"/>
            <a:ext cx="4176776" cy="3678238"/>
          </a:xfrm>
        </p:spPr>
      </p:pic>
    </p:spTree>
    <p:extLst>
      <p:ext uri="{BB962C8B-B14F-4D97-AF65-F5344CB8AC3E}">
        <p14:creationId xmlns:p14="http://schemas.microsoft.com/office/powerpoint/2010/main" val="85307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F13D94-5AA7-5E4B-9658-42E27F1CCBA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20419" y="646181"/>
            <a:ext cx="5754138" cy="60826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11166-CE6A-6E40-B1A5-BC0D8380649A}"/>
              </a:ext>
            </a:extLst>
          </p:cNvPr>
          <p:cNvSpPr txBox="1"/>
          <p:nvPr/>
        </p:nvSpPr>
        <p:spPr>
          <a:xfrm>
            <a:off x="669851" y="966922"/>
            <a:ext cx="337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Information Collected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8C6BF-4D2F-6F42-A940-8D8542A742F7}"/>
              </a:ext>
            </a:extLst>
          </p:cNvPr>
          <p:cNvSpPr txBox="1"/>
          <p:nvPr/>
        </p:nvSpPr>
        <p:spPr>
          <a:xfrm>
            <a:off x="1073889" y="1552354"/>
            <a:ext cx="1790234" cy="29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Air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Contestants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Daily Doubles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 Scores</a:t>
            </a:r>
          </a:p>
        </p:txBody>
      </p:sp>
    </p:spTree>
    <p:extLst>
      <p:ext uri="{BB962C8B-B14F-4D97-AF65-F5344CB8AC3E}">
        <p14:creationId xmlns:p14="http://schemas.microsoft.com/office/powerpoint/2010/main" val="17957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448CE-C9E0-3844-8A12-9F553EA0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016AD-31C9-7B49-BD82-2A1396832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1394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E9EB7-80CA-6942-B96C-13467824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31542B-A159-6849-B550-4CB7688A04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whatr</a:t>
            </a:r>
            <a:r>
              <a:rPr lang="en-US" dirty="0"/>
              <a:t> package developed by </a:t>
            </a:r>
            <a:r>
              <a:rPr lang="en-US" dirty="0" err="1"/>
              <a:t>Kiernann</a:t>
            </a:r>
            <a:r>
              <a:rPr lang="en-US" dirty="0"/>
              <a:t> Nicholls</a:t>
            </a:r>
          </a:p>
          <a:p>
            <a:r>
              <a:rPr lang="en-US" dirty="0"/>
              <a:t>Created a function to get all details for a specific game ID</a:t>
            </a:r>
          </a:p>
          <a:p>
            <a:r>
              <a:rPr lang="en-US" dirty="0"/>
              <a:t>Used </a:t>
            </a:r>
            <a:r>
              <a:rPr lang="en-US" dirty="0" err="1"/>
              <a:t>purrr</a:t>
            </a:r>
            <a:r>
              <a:rPr lang="en-US" dirty="0"/>
              <a:t> to iterate over all of the games and create a master list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8E545B-5377-2743-9521-0455F8839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7775" y="2386806"/>
            <a:ext cx="5143500" cy="3314700"/>
          </a:xfrm>
        </p:spPr>
      </p:pic>
    </p:spTree>
    <p:extLst>
      <p:ext uri="{BB962C8B-B14F-4D97-AF65-F5344CB8AC3E}">
        <p14:creationId xmlns:p14="http://schemas.microsoft.com/office/powerpoint/2010/main" val="24615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C38-CAAC-F247-A191-47EABCF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201E-CD7B-1343-A74B-39CFB94CE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a separate function to iterate over each game and combine the data of each type into a single data frame</a:t>
            </a:r>
          </a:p>
          <a:p>
            <a:r>
              <a:rPr lang="en-US" dirty="0"/>
              <a:t>Split data out into standalone CSVs for import into MySQL Workbench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3D3908-33C2-1540-8E20-2607DFAEF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973" y="2046509"/>
            <a:ext cx="3492623" cy="4504620"/>
          </a:xfrm>
        </p:spPr>
      </p:pic>
    </p:spTree>
    <p:extLst>
      <p:ext uri="{BB962C8B-B14F-4D97-AF65-F5344CB8AC3E}">
        <p14:creationId xmlns:p14="http://schemas.microsoft.com/office/powerpoint/2010/main" val="34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7C3BCD-F1AA-EA49-B6F1-3C29251C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F54E5-0F6D-F646-95F9-F30422F61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292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</TotalTime>
  <Words>201</Words>
  <Application>Microsoft Macintosh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Analyzing Jeopardy! Data</vt:lpstr>
      <vt:lpstr>PowerPoint Presentation</vt:lpstr>
      <vt:lpstr>J! Archive</vt:lpstr>
      <vt:lpstr>J! Archive</vt:lpstr>
      <vt:lpstr>PowerPoint Presentation</vt:lpstr>
      <vt:lpstr>Data Collection</vt:lpstr>
      <vt:lpstr>Data Collection</vt:lpstr>
      <vt:lpstr>Data Collection</vt:lpstr>
      <vt:lpstr>MySQL Workbench</vt:lpstr>
      <vt:lpstr>EER Diagram</vt:lpstr>
      <vt:lpstr>Overview</vt:lpstr>
      <vt:lpstr>Challenges</vt:lpstr>
      <vt:lpstr>Where is the daily double?</vt:lpstr>
      <vt:lpstr>Daily Double Insights</vt:lpstr>
      <vt:lpstr>Player Stats</vt:lpstr>
      <vt:lpstr>Rshiny 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Jeopardy! Data</dc:title>
  <dc:creator>Megan Ball</dc:creator>
  <cp:lastModifiedBy>Farrow, Matt</cp:lastModifiedBy>
  <cp:revision>11</cp:revision>
  <dcterms:created xsi:type="dcterms:W3CDTF">2021-03-27T20:37:35Z</dcterms:created>
  <dcterms:modified xsi:type="dcterms:W3CDTF">2021-04-02T17:50:02Z</dcterms:modified>
</cp:coreProperties>
</file>