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63" r:id="rId3"/>
    <p:sldId id="264" r:id="rId4"/>
    <p:sldId id="265" r:id="rId5"/>
    <p:sldId id="266" r:id="rId6"/>
    <p:sldId id="267" r:id="rId7"/>
    <p:sldId id="268" r:id="rId8"/>
    <p:sldId id="269" r:id="rId9"/>
    <p:sldId id="270" r:id="rId10"/>
    <p:sldId id="271" r:id="rId11"/>
    <p:sldId id="257" r:id="rId12"/>
    <p:sldId id="274" r:id="rId13"/>
    <p:sldId id="272" r:id="rId14"/>
    <p:sldId id="261" r:id="rId15"/>
    <p:sldId id="260" r:id="rId16"/>
    <p:sldId id="25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36" autoAdjust="0"/>
    <p:restoredTop sz="94660"/>
  </p:normalViewPr>
  <p:slideViewPr>
    <p:cSldViewPr snapToGrid="0">
      <p:cViewPr varScale="1">
        <p:scale>
          <a:sx n="86" d="100"/>
          <a:sy n="86" d="100"/>
        </p:scale>
        <p:origin x="3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147043" cy="4926841"/>
          </a:xfrm>
        </p:spPr>
        <p:txBody>
          <a:bodyPr anchor="ctr">
            <a:normAutofit/>
          </a:bodyPr>
          <a:lstStyle/>
          <a:p>
            <a:r>
              <a:rPr lang="en-US" sz="4400">
                <a:solidFill>
                  <a:srgbClr val="FFFFFF"/>
                </a:solidFill>
              </a:rPr>
              <a:t>M. Ball, M. Farrow, J. Harrison</a:t>
            </a:r>
          </a:p>
        </p:txBody>
      </p:sp>
    </p:spTree>
    <p:extLst>
      <p:ext uri="{BB962C8B-B14F-4D97-AF65-F5344CB8AC3E}">
        <p14:creationId xmlns:p14="http://schemas.microsoft.com/office/powerpoint/2010/main" val="25845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or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
        <p:nvSpPr>
          <p:cNvPr id="11" name="Text Placeholder 5">
            <a:extLst>
              <a:ext uri="{FF2B5EF4-FFF2-40B4-BE49-F238E27FC236}">
                <a16:creationId xmlns:a16="http://schemas.microsoft.com/office/drawing/2014/main" id="{0BB2E547-C3C8-0C43-A991-C7C4AADF6E97}"/>
              </a:ext>
            </a:extLst>
          </p:cNvPr>
          <p:cNvSpPr txBox="1">
            <a:spLocks/>
          </p:cNvSpPr>
          <p:nvPr/>
        </p:nvSpPr>
        <p:spPr>
          <a:xfrm>
            <a:off x="6002033" y="5412527"/>
            <a:ext cx="1029895"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clues?</a:t>
            </a:r>
          </a:p>
        </p:txBody>
      </p:sp>
      <p:sp>
        <p:nvSpPr>
          <p:cNvPr id="13" name="Text Placeholder 5">
            <a:extLst>
              <a:ext uri="{FF2B5EF4-FFF2-40B4-BE49-F238E27FC236}">
                <a16:creationId xmlns:a16="http://schemas.microsoft.com/office/drawing/2014/main" id="{129B38CD-E7A4-C54D-A2A9-6D39B8530A40}"/>
              </a:ext>
            </a:extLst>
          </p:cNvPr>
          <p:cNvSpPr txBox="1">
            <a:spLocks/>
          </p:cNvSpPr>
          <p:nvPr/>
        </p:nvSpPr>
        <p:spPr>
          <a:xfrm>
            <a:off x="6002033" y="5412527"/>
            <a:ext cx="1508867" cy="598671"/>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categories?</a:t>
            </a:r>
          </a:p>
        </p:txBody>
      </p:sp>
      <p:sp>
        <p:nvSpPr>
          <p:cNvPr id="15" name="Text Placeholder 5">
            <a:extLst>
              <a:ext uri="{FF2B5EF4-FFF2-40B4-BE49-F238E27FC236}">
                <a16:creationId xmlns:a16="http://schemas.microsoft.com/office/drawing/2014/main" id="{28F75ECB-C16E-1F45-A0BD-D52C7B424193}"/>
              </a:ext>
            </a:extLst>
          </p:cNvPr>
          <p:cNvSpPr txBox="1">
            <a:spLocks/>
          </p:cNvSpPr>
          <p:nvPr/>
        </p:nvSpPr>
        <p:spPr>
          <a:xfrm>
            <a:off x="6002033" y="5412527"/>
            <a:ext cx="150886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answers?</a:t>
            </a:r>
          </a:p>
        </p:txBody>
      </p:sp>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a:t>*add link here</a:t>
            </a:r>
          </a:p>
        </p:txBody>
      </p:sp>
    </p:spTree>
    <p:extLst>
      <p:ext uri="{BB962C8B-B14F-4D97-AF65-F5344CB8AC3E}">
        <p14:creationId xmlns:p14="http://schemas.microsoft.com/office/powerpoint/2010/main" val="161914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Another item to pursue with this data is being able to recreate each game into an interactive app for people to play and to practice for a future appearance on Jeopardy!</a:t>
            </a:r>
          </a:p>
        </p:txBody>
      </p:sp>
    </p:spTree>
    <p:extLst>
      <p:ext uri="{BB962C8B-B14F-4D97-AF65-F5344CB8AC3E}">
        <p14:creationId xmlns:p14="http://schemas.microsoft.com/office/powerpoint/2010/main" val="372836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248</TotalTime>
  <Words>383</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 2</vt:lpstr>
      <vt:lpstr>Dividend</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Megan Ball</cp:lastModifiedBy>
  <cp:revision>22</cp:revision>
  <dcterms:created xsi:type="dcterms:W3CDTF">2021-03-27T20:37:35Z</dcterms:created>
  <dcterms:modified xsi:type="dcterms:W3CDTF">2021-04-03T20:29:26Z</dcterms:modified>
</cp:coreProperties>
</file>