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1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2309542"/>
            <a:ext cx="7456655" cy="1775012"/>
          </a:xfrm>
        </p:spPr>
        <p:txBody>
          <a:bodyPr anchor="t" anchorCtr="0">
            <a:noAutofit/>
          </a:bodyPr>
          <a:lstStyle>
            <a:lvl1pPr algn="l" fontAlgn="t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4141706"/>
            <a:ext cx="7456655" cy="1147709"/>
          </a:xfr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2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2309542"/>
            <a:ext cx="7456655" cy="1775012"/>
          </a:xfrm>
        </p:spPr>
        <p:txBody>
          <a:bodyPr anchor="t" anchorCtr="0">
            <a:noAutofit/>
          </a:bodyPr>
          <a:lstStyle>
            <a:lvl1pPr algn="l" fontAlgn="t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4141706"/>
            <a:ext cx="7456655" cy="1147709"/>
          </a:xfr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14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2309542"/>
            <a:ext cx="7456655" cy="1775012"/>
          </a:xfrm>
        </p:spPr>
        <p:txBody>
          <a:bodyPr anchor="t" anchorCtr="0">
            <a:noAutofit/>
          </a:bodyPr>
          <a:lstStyle>
            <a:lvl1pPr algn="l" fontAlgn="t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4141706"/>
            <a:ext cx="7456655" cy="1147709"/>
          </a:xfr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1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1"/>
                </a:solidFill>
              </a:defRPr>
            </a:lvl4pPr>
            <a:lvl5pPr>
              <a:buClr>
                <a:schemeClr val="accent4"/>
              </a:buCl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94085"/>
            <a:ext cx="5656488" cy="448599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094" y="1394085"/>
            <a:ext cx="5686382" cy="448599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1166322"/>
            <a:ext cx="10690893" cy="1775012"/>
          </a:xfrm>
        </p:spPr>
        <p:txBody>
          <a:bodyPr anchor="t" anchorCtr="0">
            <a:noAutofit/>
          </a:bodyPr>
          <a:lstStyle>
            <a:lvl1pPr algn="ctr" fontAlgn="t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2968228"/>
            <a:ext cx="10690893" cy="1147709"/>
          </a:xfrm>
        </p:spPr>
        <p:txBody>
          <a:bodyPr>
            <a:normAutofit/>
          </a:bodyPr>
          <a:lstStyle>
            <a:lvl1pPr marL="0" indent="0" algn="ctr">
              <a:buNone/>
              <a:defRPr sz="2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5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188478"/>
            <a:ext cx="11372850" cy="12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6" y="1394085"/>
            <a:ext cx="11372849" cy="45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9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0" r:id="rId5"/>
    <p:sldLayoutId id="2147483652" r:id="rId6"/>
    <p:sldLayoutId id="214748365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Tx/>
        <a:buNone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6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93E6-173E-8144-AFDB-2E56E3E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 goes here two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BB6-7F07-0045-BF74-6B829DE7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06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Line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Text Line 2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Text Line 3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Text Line 4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Text Line 5</a:t>
            </a:r>
          </a:p>
        </p:txBody>
      </p:sp>
    </p:spTree>
    <p:extLst>
      <p:ext uri="{BB962C8B-B14F-4D97-AF65-F5344CB8AC3E}">
        <p14:creationId xmlns:p14="http://schemas.microsoft.com/office/powerpoint/2010/main" val="20000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Line 1</a:t>
            </a:r>
          </a:p>
          <a:p>
            <a:pPr lvl="1"/>
            <a:r>
              <a:rPr lang="en-US" dirty="0"/>
              <a:t>Text Line 2</a:t>
            </a:r>
          </a:p>
          <a:p>
            <a:pPr lvl="2"/>
            <a:r>
              <a:rPr lang="en-US" dirty="0"/>
              <a:t>Text Line 3</a:t>
            </a:r>
          </a:p>
          <a:p>
            <a:pPr lvl="3"/>
            <a:r>
              <a:rPr lang="en-US" dirty="0"/>
              <a:t>Text Line 4</a:t>
            </a:r>
          </a:p>
          <a:p>
            <a:pPr lvl="4"/>
            <a:r>
              <a:rPr lang="en-US" dirty="0"/>
              <a:t>Text Line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Line 1</a:t>
            </a:r>
          </a:p>
          <a:p>
            <a:pPr lvl="1"/>
            <a:r>
              <a:rPr lang="en-US" dirty="0"/>
              <a:t>Text Line 2</a:t>
            </a:r>
          </a:p>
          <a:p>
            <a:pPr lvl="2"/>
            <a:r>
              <a:rPr lang="en-US" dirty="0"/>
              <a:t>Text Line 3</a:t>
            </a:r>
          </a:p>
          <a:p>
            <a:pPr lvl="3"/>
            <a:r>
              <a:rPr lang="en-US" dirty="0"/>
              <a:t>Text Line 4</a:t>
            </a:r>
          </a:p>
          <a:p>
            <a:pPr lvl="4"/>
            <a:r>
              <a:rPr lang="en-US" dirty="0"/>
              <a:t>Text Line 5</a:t>
            </a:r>
          </a:p>
        </p:txBody>
      </p:sp>
    </p:spTree>
    <p:extLst>
      <p:ext uri="{BB962C8B-B14F-4D97-AF65-F5344CB8AC3E}">
        <p14:creationId xmlns:p14="http://schemas.microsoft.com/office/powerpoint/2010/main" val="8526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DC67-28BD-A342-9C47-FEFFB6D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33" y="1707821"/>
            <a:ext cx="10690893" cy="1008744"/>
          </a:xfrm>
        </p:spPr>
        <p:txBody>
          <a:bodyPr/>
          <a:lstStyle/>
          <a:p>
            <a:r>
              <a:rPr lang="en-US" sz="80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8E5C-67DC-0F46-8996-50AC1286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7181" y="2921285"/>
            <a:ext cx="6353796" cy="1043372"/>
          </a:xfrm>
        </p:spPr>
        <p:txBody>
          <a:bodyPr>
            <a:normAutofit/>
          </a:bodyPr>
          <a:lstStyle/>
          <a:p>
            <a:r>
              <a:rPr lang="en-US" dirty="0"/>
              <a:t>Please complete your session evaluations in the mobile app.</a:t>
            </a:r>
          </a:p>
        </p:txBody>
      </p:sp>
    </p:spTree>
    <p:extLst>
      <p:ext uri="{BB962C8B-B14F-4D97-AF65-F5344CB8AC3E}">
        <p14:creationId xmlns:p14="http://schemas.microsoft.com/office/powerpoint/2010/main" val="26014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PD2023">
      <a:dk1>
        <a:srgbClr val="000000"/>
      </a:dk1>
      <a:lt1>
        <a:srgbClr val="FFFFFF"/>
      </a:lt1>
      <a:dk2>
        <a:srgbClr val="000000"/>
      </a:dk2>
      <a:lt2>
        <a:srgbClr val="EAEAEA"/>
      </a:lt2>
      <a:accent1>
        <a:srgbClr val="FFC10C"/>
      </a:accent1>
      <a:accent2>
        <a:srgbClr val="00ADEE"/>
      </a:accent2>
      <a:accent3>
        <a:srgbClr val="4FB748"/>
      </a:accent3>
      <a:accent4>
        <a:srgbClr val="FF2F92"/>
      </a:accent4>
      <a:accent5>
        <a:srgbClr val="FF9300"/>
      </a:accent5>
      <a:accent6>
        <a:srgbClr val="9437FF"/>
      </a:accent6>
      <a:hlink>
        <a:srgbClr val="00ADEE"/>
      </a:hlink>
      <a:folHlink>
        <a:srgbClr val="4DB74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B8DA22E-76C0-8B45-81F7-427710E7DA6B}" vid="{9E7677BF-BAA6-3340-A767-78A92EE1AF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Apra_1056838-23_PD2023_PPT</Template>
  <TotalTime>4</TotalTime>
  <Words>75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Section title goes here two lines</vt:lpstr>
      <vt:lpstr>Slide Title for Presentation</vt:lpstr>
      <vt:lpstr>Slide Title for Presentation</vt:lpstr>
      <vt:lpstr>Thank you!</vt:lpstr>
    </vt:vector>
  </TitlesOfParts>
  <Company>SmithBucklin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Roselli, Monica</dc:creator>
  <cp:lastModifiedBy>Matthew Farrow</cp:lastModifiedBy>
  <cp:revision>1</cp:revision>
  <dcterms:created xsi:type="dcterms:W3CDTF">2023-02-22T23:00:38Z</dcterms:created>
  <dcterms:modified xsi:type="dcterms:W3CDTF">2023-04-24T19:35:20Z</dcterms:modified>
</cp:coreProperties>
</file>