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12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633" y="1223682"/>
            <a:ext cx="10690893" cy="1775012"/>
          </a:xfrm>
        </p:spPr>
        <p:txBody>
          <a:bodyPr anchor="t" anchorCtr="0">
            <a:noAutofit/>
          </a:bodyPr>
          <a:lstStyle>
            <a:lvl1pPr algn="l" fontAlgn="t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33" y="3025588"/>
            <a:ext cx="7689955" cy="1147709"/>
          </a:xfr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28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9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792" y="1394085"/>
            <a:ext cx="5533322" cy="4485990"/>
          </a:xfrm>
        </p:spPr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094" y="1394085"/>
            <a:ext cx="5322401" cy="44859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1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8633" y="1223682"/>
            <a:ext cx="10690893" cy="1775012"/>
          </a:xfrm>
        </p:spPr>
        <p:txBody>
          <a:bodyPr anchor="t" anchorCtr="0">
            <a:noAutofit/>
          </a:bodyPr>
          <a:lstStyle>
            <a:lvl1pPr algn="ctr" fontAlgn="t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633" y="3025588"/>
            <a:ext cx="10690893" cy="1147709"/>
          </a:xfrm>
        </p:spPr>
        <p:txBody>
          <a:bodyPr>
            <a:normAutofit/>
          </a:bodyPr>
          <a:lstStyle>
            <a:lvl1pPr marL="0" indent="0" algn="ctr">
              <a:buNone/>
              <a:defRPr sz="26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5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792" y="188478"/>
            <a:ext cx="10885703" cy="120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793" y="1394085"/>
            <a:ext cx="10885702" cy="45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9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baseline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Tx/>
        <a:buNone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93E6-173E-8144-AFDB-2E56E3EB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 goes here two lines if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BB6-7F07-0045-BF74-6B829DE72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7061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Line 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Text Line 2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Text Line 3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Text Line 4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Text Line 5</a:t>
            </a:r>
          </a:p>
        </p:txBody>
      </p:sp>
    </p:spTree>
    <p:extLst>
      <p:ext uri="{BB962C8B-B14F-4D97-AF65-F5344CB8AC3E}">
        <p14:creationId xmlns:p14="http://schemas.microsoft.com/office/powerpoint/2010/main" val="20000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Line 1</a:t>
            </a:r>
          </a:p>
          <a:p>
            <a:pPr lvl="1"/>
            <a:r>
              <a:rPr lang="en-US" dirty="0"/>
              <a:t>Text Line 2</a:t>
            </a:r>
          </a:p>
          <a:p>
            <a:pPr lvl="2"/>
            <a:r>
              <a:rPr lang="en-US" dirty="0"/>
              <a:t>Text Line 3</a:t>
            </a:r>
          </a:p>
          <a:p>
            <a:pPr lvl="3"/>
            <a:r>
              <a:rPr lang="en-US" dirty="0"/>
              <a:t>Text Line 4</a:t>
            </a:r>
          </a:p>
          <a:p>
            <a:pPr lvl="4"/>
            <a:r>
              <a:rPr lang="en-US" dirty="0"/>
              <a:t>Text Line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Line 1</a:t>
            </a:r>
          </a:p>
          <a:p>
            <a:pPr lvl="1"/>
            <a:r>
              <a:rPr lang="en-US" dirty="0"/>
              <a:t>Text Line 2</a:t>
            </a:r>
          </a:p>
          <a:p>
            <a:pPr lvl="2"/>
            <a:r>
              <a:rPr lang="en-US" dirty="0"/>
              <a:t>Text Line 3</a:t>
            </a:r>
          </a:p>
          <a:p>
            <a:pPr lvl="3"/>
            <a:r>
              <a:rPr lang="en-US" dirty="0"/>
              <a:t>Text Line 4</a:t>
            </a:r>
          </a:p>
          <a:p>
            <a:pPr lvl="4"/>
            <a:r>
              <a:rPr lang="en-US" dirty="0"/>
              <a:t>Text Line 5</a:t>
            </a:r>
          </a:p>
        </p:txBody>
      </p:sp>
    </p:spTree>
    <p:extLst>
      <p:ext uri="{BB962C8B-B14F-4D97-AF65-F5344CB8AC3E}">
        <p14:creationId xmlns:p14="http://schemas.microsoft.com/office/powerpoint/2010/main" val="85262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DC67-28BD-A342-9C47-FEFFB6D4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33" y="2318648"/>
            <a:ext cx="10690893" cy="97395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8E5C-67DC-0F46-8996-50AC1286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7181" y="3319494"/>
            <a:ext cx="6353796" cy="1908288"/>
          </a:xfrm>
        </p:spPr>
        <p:txBody>
          <a:bodyPr>
            <a:noAutofit/>
          </a:bodyPr>
          <a:lstStyle/>
          <a:p>
            <a:r>
              <a:rPr lang="en-US" sz="4000" dirty="0" smtClean="0"/>
              <a:t>Please remember to </a:t>
            </a:r>
            <a:r>
              <a:rPr lang="en-US" sz="4000" dirty="0"/>
              <a:t>complete your session </a:t>
            </a:r>
            <a:r>
              <a:rPr lang="en-US" sz="4000" dirty="0" smtClean="0"/>
              <a:t>evaluations.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14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RA_PD2020_Theme">
      <a:dk1>
        <a:srgbClr val="000000"/>
      </a:dk1>
      <a:lt1>
        <a:srgbClr val="FFFFFF"/>
      </a:lt1>
      <a:dk2>
        <a:srgbClr val="00172C"/>
      </a:dk2>
      <a:lt2>
        <a:srgbClr val="E2E0E5"/>
      </a:lt2>
      <a:accent1>
        <a:srgbClr val="0070A0"/>
      </a:accent1>
      <a:accent2>
        <a:srgbClr val="80D2EA"/>
      </a:accent2>
      <a:accent3>
        <a:srgbClr val="997FB7"/>
      </a:accent3>
      <a:accent4>
        <a:srgbClr val="932BF4"/>
      </a:accent4>
      <a:accent5>
        <a:srgbClr val="F21B46"/>
      </a:accent5>
      <a:accent6>
        <a:srgbClr val="9BFD37"/>
      </a:accent6>
      <a:hlink>
        <a:srgbClr val="FDA92F"/>
      </a:hlink>
      <a:folHlink>
        <a:srgbClr val="0070A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93C50F1-6798-EB41-AE7D-31D1B879813F}" vid="{3048C482-40C4-F84F-B490-E735CC249C2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Apra_513265-20_PD2020_PPT_Update (1)</Template>
  <TotalTime>1</TotalTime>
  <Words>75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Office Theme</vt:lpstr>
      <vt:lpstr>Section title goes here two lines if needed</vt:lpstr>
      <vt:lpstr>Slide Title for Presentation</vt:lpstr>
      <vt:lpstr>Slide Title for Presentation</vt:lpstr>
      <vt:lpstr>Thank you!</vt:lpstr>
    </vt:vector>
  </TitlesOfParts>
  <Company>SmithBucklin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Beckman</dc:creator>
  <cp:lastModifiedBy>Maresh, Lanie</cp:lastModifiedBy>
  <cp:revision>3</cp:revision>
  <dcterms:created xsi:type="dcterms:W3CDTF">2020-06-24T20:29:11Z</dcterms:created>
  <dcterms:modified xsi:type="dcterms:W3CDTF">2020-07-24T16:47:56Z</dcterms:modified>
</cp:coreProperties>
</file>