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515"/>
    <a:srgbClr val="D32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7680" autoAdjust="0"/>
    <p:restoredTop sz="94674"/>
  </p:normalViewPr>
  <p:slideViewPr>
    <p:cSldViewPr>
      <p:cViewPr varScale="1">
        <p:scale>
          <a:sx n="132" d="100"/>
          <a:sy n="132" d="100"/>
        </p:scale>
        <p:origin x="2088" y="176"/>
      </p:cViewPr>
      <p:guideLst>
        <p:guide orient="horz" pos="2592"/>
        <p:guide pos="4608"/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8A18B-8F7A-4331-888D-6F69B2F60007}" type="datetimeFigureOut">
              <a:rPr lang="en-US" smtClean="0"/>
              <a:pPr/>
              <a:t>9/22/21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3CA94-6857-444A-AC29-E4AA28F7D5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7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flip="none" rotWithShape="1">
          <a:gsLst>
            <a:gs pos="16000">
              <a:schemeClr val="bg2">
                <a:tint val="80000"/>
                <a:satMod val="300000"/>
              </a:schemeClr>
            </a:gs>
            <a:gs pos="68000">
              <a:srgbClr val="D3242C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 userDrawn="1"/>
        </p:nvSpPr>
        <p:spPr>
          <a:xfrm>
            <a:off x="0" y="0"/>
            <a:ext cx="9144000" cy="3683000"/>
          </a:xfrm>
          <a:prstGeom prst="snip2Diag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838200"/>
            <a:ext cx="5136896" cy="10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514600"/>
            <a:ext cx="7772400" cy="1066800"/>
          </a:xfrm>
        </p:spPr>
        <p:txBody>
          <a:bodyPr>
            <a:normAutofit/>
          </a:bodyPr>
          <a:lstStyle>
            <a:lvl1pPr algn="ctr">
              <a:defRPr sz="2400"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334123"/>
            <a:ext cx="7772400" cy="1507877"/>
          </a:xfrm>
        </p:spPr>
        <p:txBody>
          <a:bodyPr numCol="1">
            <a:normAutofit/>
          </a:bodyPr>
          <a:lstStyle>
            <a:lvl1pPr marL="0" indent="0" algn="l">
              <a:buNone/>
              <a:defRPr sz="1500" b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384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8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52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36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0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88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72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Author</a:t>
            </a:r>
            <a:br>
              <a:rPr lang="en-US" dirty="0"/>
            </a:br>
            <a:r>
              <a:rPr lang="en-US" dirty="0"/>
              <a:t>Department</a:t>
            </a:r>
            <a:br>
              <a:rPr lang="en-US" dirty="0"/>
            </a:br>
            <a:r>
              <a:rPr lang="en-US" dirty="0"/>
              <a:t>Date</a:t>
            </a:r>
            <a:br>
              <a:rPr lang="en-US" dirty="0"/>
            </a:br>
            <a:r>
              <a:rPr lang="en-US" dirty="0"/>
              <a:t>Location</a:t>
            </a:r>
          </a:p>
          <a:p>
            <a:r>
              <a:rPr lang="en-US" dirty="0"/>
              <a:t>Other Information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86500"/>
            <a:ext cx="9144000" cy="5715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endParaRPr lang="en-US"/>
          </a:p>
        </p:txBody>
      </p:sp>
      <p:sp>
        <p:nvSpPr>
          <p:cNvPr id="15" name="Right Triangle 14"/>
          <p:cNvSpPr/>
          <p:nvPr userDrawn="1"/>
        </p:nvSpPr>
        <p:spPr>
          <a:xfrm rot="10800000">
            <a:off x="7524750" y="3683000"/>
            <a:ext cx="1619250" cy="460623"/>
          </a:xfrm>
          <a:prstGeom prst="rtTriangle">
            <a:avLst/>
          </a:prstGeom>
          <a:solidFill>
            <a:srgbClr val="15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635000"/>
            <a:ext cx="8153400" cy="5334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1384300"/>
            <a:ext cx="8153400" cy="4419600"/>
          </a:xfrm>
        </p:spPr>
        <p:txBody>
          <a:bodyPr>
            <a:normAutofit/>
          </a:bodyPr>
          <a:lstStyle>
            <a:lvl1pPr marL="0" indent="0">
              <a:defRPr sz="1700"/>
            </a:lvl1pPr>
            <a:lvl2pPr>
              <a:buFont typeface="Arial" pitchFamily="34" charset="0"/>
              <a:buChar char="•"/>
              <a:defRPr sz="1700"/>
            </a:lvl2pPr>
            <a:lvl3pPr>
              <a:buFont typeface="Arial" pitchFamily="34" charset="0"/>
              <a:buChar char="•"/>
              <a:defRPr sz="1700"/>
            </a:lvl3pPr>
            <a:lvl4pPr>
              <a:buFont typeface="Arial" pitchFamily="34" charset="0"/>
              <a:buChar char="•"/>
              <a:defRPr sz="1700"/>
            </a:lvl4pPr>
            <a:lvl5pPr>
              <a:buFont typeface="Arial" pitchFamily="34" charset="0"/>
              <a:buChar char="•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6017918"/>
            <a:ext cx="9144000" cy="840082"/>
            <a:chOff x="0" y="0"/>
            <a:chExt cx="14630400" cy="100809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4630400" cy="1005840"/>
            </a:xfrm>
            <a:prstGeom prst="rect">
              <a:avLst/>
            </a:prstGeom>
            <a:solidFill>
              <a:srgbClr val="D32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1" name="Right Triangle 10"/>
            <p:cNvSpPr/>
            <p:nvPr userDrawn="1"/>
          </p:nvSpPr>
          <p:spPr>
            <a:xfrm>
              <a:off x="3870960" y="0"/>
              <a:ext cx="1371600" cy="100584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2258"/>
              <a:ext cx="3901440" cy="1005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40" y="289088"/>
              <a:ext cx="2825293" cy="4191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 userDrawn="1"/>
          </p:nvSpPr>
          <p:spPr>
            <a:xfrm>
              <a:off x="5074920" y="290580"/>
              <a:ext cx="8945880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800" b="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>
              <a:off x="0" y="1005840"/>
              <a:ext cx="14630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571500"/>
            <a:ext cx="8153400" cy="5334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List Title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257300"/>
            <a:ext cx="8153400" cy="45720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Char char="•"/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6017918"/>
            <a:ext cx="9144000" cy="840082"/>
            <a:chOff x="0" y="6017918"/>
            <a:chExt cx="9144000" cy="84008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017918"/>
              <a:ext cx="9144000" cy="838200"/>
            </a:xfrm>
            <a:prstGeom prst="rect">
              <a:avLst/>
            </a:prstGeom>
            <a:solidFill>
              <a:srgbClr val="D32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5" name="Right Triangle 14"/>
            <p:cNvSpPr/>
            <p:nvPr userDrawn="1"/>
          </p:nvSpPr>
          <p:spPr>
            <a:xfrm>
              <a:off x="2419350" y="6017918"/>
              <a:ext cx="857250" cy="8382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019800"/>
              <a:ext cx="2438400" cy="838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6258825"/>
              <a:ext cx="1765808" cy="34925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7772400" cy="1362075"/>
          </a:xfrm>
        </p:spPr>
        <p:txBody>
          <a:bodyPr anchor="t"/>
          <a:lstStyle>
            <a:lvl1pPr algn="l">
              <a:defRPr sz="3400" b="1" cap="none" baseline="0"/>
            </a:lvl1pPr>
          </a:lstStyle>
          <a:p>
            <a:r>
              <a:rPr lang="en-US" sz="3000" b="1" dirty="0">
                <a:solidFill>
                  <a:srgbClr val="7F7F7F"/>
                </a:solidFill>
                <a:latin typeface="Arial"/>
                <a:cs typeface="Arial"/>
              </a:rPr>
              <a:t>Section Title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6017918"/>
            <a:ext cx="9144000" cy="840082"/>
            <a:chOff x="0" y="6017918"/>
            <a:chExt cx="9144000" cy="84008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017918"/>
              <a:ext cx="9144000" cy="838200"/>
            </a:xfrm>
            <a:prstGeom prst="rect">
              <a:avLst/>
            </a:prstGeom>
            <a:solidFill>
              <a:srgbClr val="D32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2" name="Right Triangle 11"/>
            <p:cNvSpPr/>
            <p:nvPr userDrawn="1"/>
          </p:nvSpPr>
          <p:spPr>
            <a:xfrm>
              <a:off x="2419350" y="6017918"/>
              <a:ext cx="857250" cy="8382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6019800"/>
              <a:ext cx="2438400" cy="838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6258825"/>
              <a:ext cx="1765808" cy="34925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 userDrawn="1"/>
          </p:nvSpPr>
          <p:spPr>
            <a:xfrm>
              <a:off x="3171825" y="6260068"/>
              <a:ext cx="5591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800" b="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itle and Content (Graph) With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1" y="508000"/>
            <a:ext cx="3008313" cy="552450"/>
          </a:xfrm>
        </p:spPr>
        <p:txBody>
          <a:bodyPr anchor="t">
            <a:normAutofit/>
          </a:bodyPr>
          <a:lstStyle>
            <a:lvl1pPr algn="l">
              <a:defRPr sz="24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193800"/>
            <a:ext cx="8229600" cy="3801517"/>
          </a:xfrm>
        </p:spPr>
        <p:txBody>
          <a:bodyPr>
            <a:normAutofit/>
          </a:bodyPr>
          <a:lstStyle>
            <a:lvl1pPr marL="0" indent="0">
              <a:defRPr sz="1700"/>
            </a:lvl1pPr>
            <a:lvl2pPr>
              <a:buFont typeface="Arial" pitchFamily="34" charset="0"/>
              <a:buChar char="•"/>
              <a:defRPr sz="1700"/>
            </a:lvl2pPr>
            <a:lvl3pPr>
              <a:buFont typeface="Arial" pitchFamily="34" charset="0"/>
              <a:buChar char="•"/>
              <a:defRPr sz="1700"/>
            </a:lvl3pPr>
            <a:lvl4pPr>
              <a:buFont typeface="Arial" pitchFamily="34" charset="0"/>
              <a:buChar char="•"/>
              <a:defRPr sz="1700"/>
            </a:lvl4pPr>
            <a:lvl5pPr>
              <a:buFont typeface="Arial" pitchFamily="34" charset="0"/>
              <a:buChar char="•"/>
              <a:defRPr sz="1700" baseline="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List first level</a:t>
            </a:r>
          </a:p>
          <a:p>
            <a:pPr lvl="2"/>
            <a:r>
              <a:rPr lang="en-US" dirty="0"/>
              <a:t>List second level</a:t>
            </a:r>
          </a:p>
          <a:p>
            <a:pPr lvl="3"/>
            <a:r>
              <a:rPr lang="en-US" dirty="0"/>
              <a:t>List third level</a:t>
            </a:r>
          </a:p>
          <a:p>
            <a:pPr lvl="4"/>
            <a:r>
              <a:rPr lang="en-US" dirty="0"/>
              <a:t>List 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5207001"/>
            <a:ext cx="8229600" cy="685799"/>
          </a:xfrm>
        </p:spPr>
        <p:txBody>
          <a:bodyPr/>
          <a:lstStyle>
            <a:lvl1pPr marL="0" indent="0">
              <a:buNone/>
              <a:defRPr sz="1200"/>
            </a:lvl1pPr>
            <a:lvl2pPr marL="384048" indent="0">
              <a:buNone/>
              <a:defRPr sz="1000"/>
            </a:lvl2pPr>
            <a:lvl3pPr marL="768096" indent="0">
              <a:buNone/>
              <a:defRPr sz="800"/>
            </a:lvl3pPr>
            <a:lvl4pPr marL="1152144" indent="0">
              <a:buNone/>
              <a:defRPr sz="800"/>
            </a:lvl4pPr>
            <a:lvl5pPr marL="1536192" indent="0">
              <a:buNone/>
              <a:defRPr sz="800"/>
            </a:lvl5pPr>
            <a:lvl6pPr marL="1920240" indent="0">
              <a:buNone/>
              <a:defRPr sz="800"/>
            </a:lvl6pPr>
            <a:lvl7pPr marL="2304288" indent="0">
              <a:buNone/>
              <a:defRPr sz="800"/>
            </a:lvl7pPr>
            <a:lvl8pPr marL="2688336" indent="0">
              <a:buNone/>
              <a:defRPr sz="800"/>
            </a:lvl8pPr>
            <a:lvl9pPr marL="3072384" indent="0">
              <a:buNone/>
              <a:defRPr sz="800"/>
            </a:lvl9pPr>
          </a:lstStyle>
          <a:p>
            <a:pPr lvl="0"/>
            <a:r>
              <a:rPr lang="en-US" dirty="0"/>
              <a:t>Insert text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017918"/>
            <a:ext cx="9144000" cy="840082"/>
            <a:chOff x="0" y="6017918"/>
            <a:chExt cx="9144000" cy="84008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6017918"/>
              <a:ext cx="9144000" cy="838200"/>
            </a:xfrm>
            <a:prstGeom prst="rect">
              <a:avLst/>
            </a:prstGeom>
            <a:solidFill>
              <a:srgbClr val="D32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4" name="Right Triangle 13"/>
            <p:cNvSpPr/>
            <p:nvPr userDrawn="1"/>
          </p:nvSpPr>
          <p:spPr>
            <a:xfrm>
              <a:off x="2419350" y="6017918"/>
              <a:ext cx="857250" cy="8382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0" y="6019800"/>
              <a:ext cx="2438400" cy="838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6258825"/>
              <a:ext cx="1765808" cy="34925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 userDrawn="1"/>
          </p:nvSpPr>
          <p:spPr>
            <a:xfrm>
              <a:off x="3171825" y="6260068"/>
              <a:ext cx="5591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800" b="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Notes a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571500"/>
            <a:ext cx="8077200" cy="552450"/>
          </a:xfrm>
        </p:spPr>
        <p:txBody>
          <a:bodyPr anchor="t">
            <a:normAutofit/>
          </a:bodyPr>
          <a:lstStyle>
            <a:lvl1pPr algn="l">
              <a:defRPr sz="24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5080001"/>
            <a:ext cx="8229600" cy="685799"/>
          </a:xfrm>
        </p:spPr>
        <p:txBody>
          <a:bodyPr/>
          <a:lstStyle>
            <a:lvl1pPr marL="0" indent="0">
              <a:buNone/>
              <a:defRPr sz="1200"/>
            </a:lvl1pPr>
            <a:lvl2pPr marL="384048" indent="0">
              <a:buNone/>
              <a:defRPr sz="1000"/>
            </a:lvl2pPr>
            <a:lvl3pPr marL="768096" indent="0">
              <a:buNone/>
              <a:defRPr sz="800"/>
            </a:lvl3pPr>
            <a:lvl4pPr marL="1152144" indent="0">
              <a:buNone/>
              <a:defRPr sz="800"/>
            </a:lvl4pPr>
            <a:lvl5pPr marL="1536192" indent="0">
              <a:buNone/>
              <a:defRPr sz="800"/>
            </a:lvl5pPr>
            <a:lvl6pPr marL="1920240" indent="0">
              <a:buNone/>
              <a:defRPr sz="800"/>
            </a:lvl6pPr>
            <a:lvl7pPr marL="2304288" indent="0">
              <a:buNone/>
              <a:defRPr sz="800"/>
            </a:lvl7pPr>
            <a:lvl8pPr marL="2688336" indent="0">
              <a:buNone/>
              <a:defRPr sz="800"/>
            </a:lvl8pPr>
            <a:lvl9pPr marL="3072384" indent="0">
              <a:buNone/>
              <a:defRPr sz="800"/>
            </a:lvl9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257300"/>
            <a:ext cx="8077200" cy="3695700"/>
          </a:xfrm>
        </p:spPr>
        <p:txBody>
          <a:bodyPr>
            <a:normAutofit/>
          </a:bodyPr>
          <a:lstStyle>
            <a:lvl1pPr marL="0" indent="0">
              <a:defRPr sz="1700"/>
            </a:lvl1pPr>
            <a:lvl2pPr>
              <a:buFont typeface="Arial" pitchFamily="34" charset="0"/>
              <a:buChar char="•"/>
              <a:defRPr sz="1700"/>
            </a:lvl2pPr>
            <a:lvl3pPr>
              <a:buFont typeface="Arial" pitchFamily="34" charset="0"/>
              <a:buChar char="•"/>
              <a:defRPr sz="1700"/>
            </a:lvl3pPr>
            <a:lvl4pPr>
              <a:buFont typeface="Arial" pitchFamily="34" charset="0"/>
              <a:buChar char="•"/>
              <a:defRPr sz="1700"/>
            </a:lvl4pPr>
            <a:lvl5pPr>
              <a:buFont typeface="Arial" pitchFamily="34" charset="0"/>
              <a:buChar char="•"/>
              <a:defRPr sz="1700"/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List first level</a:t>
            </a:r>
          </a:p>
          <a:p>
            <a:pPr lvl="2"/>
            <a:r>
              <a:rPr lang="en-US" dirty="0"/>
              <a:t>List second level</a:t>
            </a:r>
          </a:p>
          <a:p>
            <a:pPr lvl="3"/>
            <a:r>
              <a:rPr lang="en-US" dirty="0"/>
              <a:t>List third level</a:t>
            </a:r>
          </a:p>
          <a:p>
            <a:pPr lvl="4"/>
            <a:r>
              <a:rPr lang="en-US" dirty="0"/>
              <a:t>List fourth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017918"/>
            <a:ext cx="9144000" cy="840082"/>
            <a:chOff x="0" y="6017918"/>
            <a:chExt cx="9144000" cy="84008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6017918"/>
              <a:ext cx="9144000" cy="838200"/>
            </a:xfrm>
            <a:prstGeom prst="rect">
              <a:avLst/>
            </a:prstGeom>
            <a:solidFill>
              <a:srgbClr val="D32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4" name="Right Triangle 13"/>
            <p:cNvSpPr/>
            <p:nvPr userDrawn="1"/>
          </p:nvSpPr>
          <p:spPr>
            <a:xfrm>
              <a:off x="2419350" y="6017918"/>
              <a:ext cx="857250" cy="8382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0" y="6019800"/>
              <a:ext cx="2438400" cy="838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6258825"/>
              <a:ext cx="1765808" cy="34925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 userDrawn="1"/>
          </p:nvSpPr>
          <p:spPr>
            <a:xfrm>
              <a:off x="3171825" y="6260068"/>
              <a:ext cx="5591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800" b="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181100"/>
            <a:ext cx="8153400" cy="5334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6017918"/>
            <a:ext cx="9144000" cy="840082"/>
            <a:chOff x="0" y="6017918"/>
            <a:chExt cx="9144000" cy="84008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017918"/>
              <a:ext cx="9144000" cy="838200"/>
            </a:xfrm>
            <a:prstGeom prst="rect">
              <a:avLst/>
            </a:prstGeom>
            <a:solidFill>
              <a:srgbClr val="D32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2" name="Right Triangle 11"/>
            <p:cNvSpPr/>
            <p:nvPr userDrawn="1"/>
          </p:nvSpPr>
          <p:spPr>
            <a:xfrm>
              <a:off x="2419350" y="6017918"/>
              <a:ext cx="857250" cy="8382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6019800"/>
              <a:ext cx="2438400" cy="838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6258825"/>
              <a:ext cx="1765808" cy="34925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 userDrawn="1"/>
          </p:nvSpPr>
          <p:spPr>
            <a:xfrm>
              <a:off x="3171825" y="6260068"/>
              <a:ext cx="5591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800" b="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206500"/>
            <a:ext cx="8001000" cy="4267200"/>
          </a:xfrm>
        </p:spPr>
        <p:txBody>
          <a:bodyPr/>
          <a:lstStyle>
            <a:lvl1pPr marL="0" indent="0">
              <a:buNone/>
              <a:defRPr sz="2700"/>
            </a:lvl1pPr>
            <a:lvl2pPr marL="384048" indent="0">
              <a:buNone/>
              <a:defRPr sz="2400"/>
            </a:lvl2pPr>
            <a:lvl3pPr marL="768096" indent="0">
              <a:buNone/>
              <a:defRPr sz="2000"/>
            </a:lvl3pPr>
            <a:lvl4pPr marL="1152144" indent="0">
              <a:buNone/>
              <a:defRPr sz="1700"/>
            </a:lvl4pPr>
            <a:lvl5pPr marL="1536192" indent="0">
              <a:buNone/>
              <a:defRPr sz="1700"/>
            </a:lvl5pPr>
            <a:lvl6pPr marL="1920240" indent="0">
              <a:buNone/>
              <a:defRPr sz="1700"/>
            </a:lvl6pPr>
            <a:lvl7pPr marL="2304288" indent="0">
              <a:buNone/>
              <a:defRPr sz="1700"/>
            </a:lvl7pPr>
            <a:lvl8pPr marL="2688336" indent="0">
              <a:buNone/>
              <a:defRPr sz="1700"/>
            </a:lvl8pPr>
            <a:lvl9pPr marL="3072384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5557838"/>
            <a:ext cx="8153400" cy="347662"/>
          </a:xfrm>
        </p:spPr>
        <p:txBody>
          <a:bodyPr/>
          <a:lstStyle>
            <a:lvl1pPr marL="0" indent="0">
              <a:buNone/>
              <a:defRPr sz="1200"/>
            </a:lvl1pPr>
            <a:lvl2pPr marL="384048" indent="0">
              <a:buNone/>
              <a:defRPr sz="1000"/>
            </a:lvl2pPr>
            <a:lvl3pPr marL="768096" indent="0">
              <a:buNone/>
              <a:defRPr sz="800"/>
            </a:lvl3pPr>
            <a:lvl4pPr marL="1152144" indent="0">
              <a:buNone/>
              <a:defRPr sz="800"/>
            </a:lvl4pPr>
            <a:lvl5pPr marL="1536192" indent="0">
              <a:buNone/>
              <a:defRPr sz="800"/>
            </a:lvl5pPr>
            <a:lvl6pPr marL="1920240" indent="0">
              <a:buNone/>
              <a:defRPr sz="800"/>
            </a:lvl6pPr>
            <a:lvl7pPr marL="2304288" indent="0">
              <a:buNone/>
              <a:defRPr sz="800"/>
            </a:lvl7pPr>
            <a:lvl8pPr marL="2688336" indent="0">
              <a:buNone/>
              <a:defRPr sz="800"/>
            </a:lvl8pPr>
            <a:lvl9pPr marL="3072384" indent="0">
              <a:buNone/>
              <a:defRPr sz="800"/>
            </a:lvl9pPr>
          </a:lstStyle>
          <a:p>
            <a:pPr lvl="0"/>
            <a:r>
              <a:rPr lang="en-US" dirty="0"/>
              <a:t>Insert caption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495300"/>
            <a:ext cx="8153400" cy="4572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017918"/>
            <a:ext cx="9144000" cy="840082"/>
            <a:chOff x="0" y="6017918"/>
            <a:chExt cx="9144000" cy="84008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6017918"/>
              <a:ext cx="9144000" cy="838200"/>
            </a:xfrm>
            <a:prstGeom prst="rect">
              <a:avLst/>
            </a:prstGeom>
            <a:solidFill>
              <a:srgbClr val="D32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4" name="Right Triangle 13"/>
            <p:cNvSpPr/>
            <p:nvPr userDrawn="1"/>
          </p:nvSpPr>
          <p:spPr>
            <a:xfrm>
              <a:off x="2419350" y="6017918"/>
              <a:ext cx="857250" cy="8382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0" y="6019800"/>
              <a:ext cx="2438400" cy="838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6258825"/>
              <a:ext cx="1765808" cy="34925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 userDrawn="1"/>
          </p:nvSpPr>
          <p:spPr>
            <a:xfrm>
              <a:off x="3171825" y="6260068"/>
              <a:ext cx="5591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800" b="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- Insert the Elements You N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017918"/>
            <a:ext cx="9144000" cy="840082"/>
            <a:chOff x="0" y="6017918"/>
            <a:chExt cx="9144000" cy="840082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017918"/>
              <a:ext cx="9144000" cy="838200"/>
            </a:xfrm>
            <a:prstGeom prst="rect">
              <a:avLst/>
            </a:prstGeom>
            <a:solidFill>
              <a:srgbClr val="D32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1" name="Right Triangle 10"/>
            <p:cNvSpPr/>
            <p:nvPr userDrawn="1"/>
          </p:nvSpPr>
          <p:spPr>
            <a:xfrm>
              <a:off x="2419350" y="6017918"/>
              <a:ext cx="857250" cy="8382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6019800"/>
              <a:ext cx="2438400" cy="838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6258825"/>
              <a:ext cx="1765808" cy="34925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3171825" y="6260068"/>
              <a:ext cx="5591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800" b="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153400" cy="533400"/>
          </a:xfrm>
          <a:prstGeom prst="rect">
            <a:avLst/>
          </a:prstGeom>
        </p:spPr>
        <p:txBody>
          <a:bodyPr vert="horz" lIns="64008" tIns="32004" rIns="64008" bIns="32004" rtlCol="0" anchor="t">
            <a:normAutofit/>
          </a:bodyPr>
          <a:lstStyle/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8153400" cy="4449763"/>
          </a:xfrm>
          <a:prstGeom prst="rect">
            <a:avLst/>
          </a:prstGeom>
        </p:spPr>
        <p:txBody>
          <a:bodyPr vert="horz" lIns="64008" tIns="32004" rIns="64008" bIns="32004" rtlCol="0">
            <a:normAutofit/>
          </a:bodyPr>
          <a:lstStyle/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List first level</a:t>
            </a:r>
          </a:p>
          <a:p>
            <a:pPr lvl="2"/>
            <a:r>
              <a:rPr lang="en-US" dirty="0"/>
              <a:t>List second level</a:t>
            </a:r>
          </a:p>
          <a:p>
            <a:pPr lvl="3"/>
            <a:r>
              <a:rPr lang="en-US" dirty="0"/>
              <a:t>List third level</a:t>
            </a:r>
          </a:p>
          <a:p>
            <a:pPr lvl="4"/>
            <a:r>
              <a:rPr lang="en-US" dirty="0"/>
              <a:t>List 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8" r:id="rId5"/>
    <p:sldLayoutId id="2147483660" r:id="rId6"/>
    <p:sldLayoutId id="2147483654" r:id="rId7"/>
    <p:sldLayoutId id="2147483657" r:id="rId8"/>
    <p:sldLayoutId id="2147483655" r:id="rId9"/>
  </p:sldLayoutIdLst>
  <p:txStyles>
    <p:titleStyle>
      <a:lvl1pPr algn="l" defTabSz="768096" rtl="0" eaLnBrk="1" latinLnBrk="0" hangingPunct="1">
        <a:spcBef>
          <a:spcPct val="0"/>
        </a:spcBef>
        <a:buNone/>
        <a:defRPr sz="2400" b="1" kern="1200" baseline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88036" indent="-288036" algn="l" defTabSz="768096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4078" indent="-240030" algn="l" defTabSz="768096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60120" indent="-192024" algn="l" defTabSz="768096" rtl="0" eaLnBrk="1" latinLnBrk="0" hangingPunct="1">
        <a:spcBef>
          <a:spcPct val="20000"/>
        </a:spcBef>
        <a:buFont typeface="Wingdings" pitchFamily="2" charset="2"/>
        <a:buChar char="§"/>
        <a:defRPr sz="1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44168" indent="-192024" algn="l" defTabSz="768096" rtl="0" eaLnBrk="1" latinLnBrk="0" hangingPunct="1">
        <a:spcBef>
          <a:spcPct val="20000"/>
        </a:spcBef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728216" indent="-192024" algn="l" defTabSz="768096" rtl="0" eaLnBrk="1" latinLnBrk="0" hangingPunct="1">
        <a:spcBef>
          <a:spcPct val="20000"/>
        </a:spcBef>
        <a:buFont typeface="Wingdings" pitchFamily="2" charset="2"/>
        <a:buChar char="§"/>
        <a:defRPr sz="1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12264" indent="-192024" algn="l" defTabSz="76809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96312" indent="-192024" algn="l" defTabSz="76809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indent="-192024" algn="l" defTabSz="76809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408" indent="-192024" algn="l" defTabSz="76809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809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algn="l" defTabSz="76809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8096" algn="l" defTabSz="76809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algn="l" defTabSz="76809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algn="l" defTabSz="76809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20240" algn="l" defTabSz="76809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4288" algn="l" defTabSz="76809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algn="l" defTabSz="76809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72384" algn="l" defTabSz="76809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 Entered Here By User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John Q. Sample</a:t>
            </a:r>
          </a:p>
          <a:p>
            <a:pPr algn="ctr"/>
            <a:r>
              <a:rPr lang="en-US" dirty="0"/>
              <a:t>Associate Professor of Biology, Dickinson College</a:t>
            </a:r>
          </a:p>
          <a:p>
            <a:pPr algn="ctr"/>
            <a:r>
              <a:rPr lang="en-US" dirty="0"/>
              <a:t>July 16, 2017</a:t>
            </a:r>
          </a:p>
        </p:txBody>
      </p:sp>
    </p:spTree>
    <p:extLst>
      <p:ext uri="{BB962C8B-B14F-4D97-AF65-F5344CB8AC3E}">
        <p14:creationId xmlns:p14="http://schemas.microsoft.com/office/powerpoint/2010/main" val="122542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88548"/>
      </p:ext>
    </p:extLst>
  </p:cSld>
  <p:clrMapOvr>
    <a:masterClrMapping/>
  </p:clrMapOvr>
</p:sld>
</file>

<file path=ppt/theme/theme1.xml><?xml version="1.0" encoding="utf-8"?>
<a:theme xmlns:a="http://schemas.openxmlformats.org/drawingml/2006/main" name="Dickinson_Template_red">
  <a:themeElements>
    <a:clrScheme name="Dickinson">
      <a:dk1>
        <a:srgbClr val="151515"/>
      </a:dk1>
      <a:lt1>
        <a:srgbClr val="FFFFFF"/>
      </a:lt1>
      <a:dk2>
        <a:srgbClr val="C00000"/>
      </a:dk2>
      <a:lt2>
        <a:srgbClr val="FFFFFF"/>
      </a:lt2>
      <a:accent1>
        <a:srgbClr val="C00000"/>
      </a:accent1>
      <a:accent2>
        <a:srgbClr val="595959"/>
      </a:accent2>
      <a:accent3>
        <a:srgbClr val="76923C"/>
      </a:accent3>
      <a:accent4>
        <a:srgbClr val="D8D8D8"/>
      </a:accent4>
      <a:accent5>
        <a:srgbClr val="F7DD6D"/>
      </a:accent5>
      <a:accent6>
        <a:srgbClr val="96A0FC"/>
      </a:accent6>
      <a:hlink>
        <a:srgbClr val="C00000"/>
      </a:hlink>
      <a:folHlink>
        <a:srgbClr val="54A5E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Dickinson_Template_red</Template>
  <TotalTime>210</TotalTime>
  <Words>21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Dickinson_Template_red</vt:lpstr>
      <vt:lpstr>Presentation Title Entered Here By User</vt:lpstr>
      <vt:lpstr>PowerPoint Presentation</vt:lpstr>
    </vt:vector>
  </TitlesOfParts>
  <Company>Library and Information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gettym</dc:creator>
  <cp:lastModifiedBy>DeLorenzo, Amanda</cp:lastModifiedBy>
  <cp:revision>23</cp:revision>
  <dcterms:created xsi:type="dcterms:W3CDTF">2012-03-02T03:45:19Z</dcterms:created>
  <dcterms:modified xsi:type="dcterms:W3CDTF">2021-09-22T20:21:17Z</dcterms:modified>
</cp:coreProperties>
</file>