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588" r:id="rId5"/>
    <p:sldId id="589" r:id="rId6"/>
    <p:sldId id="590" r:id="rId7"/>
    <p:sldId id="591" r:id="rId8"/>
    <p:sldId id="592" r:id="rId9"/>
    <p:sldId id="593" r:id="rId10"/>
    <p:sldId id="594" r:id="rId11"/>
    <p:sldId id="596" r:id="rId12"/>
    <p:sldId id="598" r:id="rId13"/>
    <p:sldId id="597" r:id="rId14"/>
    <p:sldId id="599" r:id="rId15"/>
    <p:sldId id="618" r:id="rId16"/>
    <p:sldId id="619" r:id="rId17"/>
    <p:sldId id="608" r:id="rId18"/>
    <p:sldId id="620" r:id="rId19"/>
    <p:sldId id="602" r:id="rId20"/>
    <p:sldId id="610" r:id="rId21"/>
    <p:sldId id="621" r:id="rId22"/>
    <p:sldId id="600" r:id="rId23"/>
    <p:sldId id="601" r:id="rId24"/>
    <p:sldId id="603" r:id="rId25"/>
    <p:sldId id="604" r:id="rId26"/>
    <p:sldId id="606" r:id="rId27"/>
    <p:sldId id="607" r:id="rId28"/>
    <p:sldId id="609" r:id="rId29"/>
    <p:sldId id="611" r:id="rId30"/>
    <p:sldId id="613" r:id="rId31"/>
    <p:sldId id="614" r:id="rId32"/>
    <p:sldId id="6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da2 Pipeline" id="{829DC9D8-8485-4124-933E-86A1AEAF7672}">
          <p14:sldIdLst>
            <p14:sldId id="588"/>
            <p14:sldId id="589"/>
            <p14:sldId id="590"/>
            <p14:sldId id="591"/>
            <p14:sldId id="592"/>
            <p14:sldId id="593"/>
            <p14:sldId id="594"/>
            <p14:sldId id="596"/>
            <p14:sldId id="598"/>
            <p14:sldId id="597"/>
            <p14:sldId id="599"/>
            <p14:sldId id="618"/>
            <p14:sldId id="619"/>
            <p14:sldId id="608"/>
            <p14:sldId id="620"/>
            <p14:sldId id="602"/>
            <p14:sldId id="610"/>
            <p14:sldId id="621"/>
            <p14:sldId id="600"/>
            <p14:sldId id="601"/>
            <p14:sldId id="603"/>
            <p14:sldId id="604"/>
            <p14:sldId id="606"/>
            <p14:sldId id="607"/>
            <p14:sldId id="609"/>
            <p14:sldId id="611"/>
            <p14:sldId id="613"/>
            <p14:sldId id="614"/>
            <p14:sldId id="6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E83B3-97DD-4937-8BF5-6C65E41107A0}" v="31" dt="2020-05-18T05:13:54.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110" d="100"/>
          <a:sy n="110" d="100"/>
        </p:scale>
        <p:origin x="19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Weinstein" userId="dde8f0b8-2f8d-4f82-9f5a-968ead95bb4f" providerId="ADAL" clId="{F9EE83B3-97DD-4937-8BF5-6C65E41107A0}"/>
    <pc:docChg chg="undo redo custSel addSld delSld modSld modSection">
      <pc:chgData name="Michael Weinstein" userId="dde8f0b8-2f8d-4f82-9f5a-968ead95bb4f" providerId="ADAL" clId="{F9EE83B3-97DD-4937-8BF5-6C65E41107A0}" dt="2020-05-18T05:35:54.161" v="583" actId="1076"/>
      <pc:docMkLst>
        <pc:docMk/>
      </pc:docMkLst>
      <pc:sldChg chg="addSp delSp modSp mod">
        <pc:chgData name="Michael Weinstein" userId="dde8f0b8-2f8d-4f82-9f5a-968ead95bb4f" providerId="ADAL" clId="{F9EE83B3-97DD-4937-8BF5-6C65E41107A0}" dt="2020-05-18T03:57:24.758" v="94" actId="1036"/>
        <pc:sldMkLst>
          <pc:docMk/>
          <pc:sldMk cId="1961284280" sldId="589"/>
        </pc:sldMkLst>
        <pc:spChg chg="mod">
          <ac:chgData name="Michael Weinstein" userId="dde8f0b8-2f8d-4f82-9f5a-968ead95bb4f" providerId="ADAL" clId="{F9EE83B3-97DD-4937-8BF5-6C65E41107A0}" dt="2020-05-18T03:57:14.498" v="89" actId="1076"/>
          <ac:spMkLst>
            <pc:docMk/>
            <pc:sldMk cId="1961284280" sldId="589"/>
            <ac:spMk id="4" creationId="{99F37696-514C-45CA-9CDA-CB21758B1B6F}"/>
          </ac:spMkLst>
        </pc:spChg>
        <pc:spChg chg="mod">
          <ac:chgData name="Michael Weinstein" userId="dde8f0b8-2f8d-4f82-9f5a-968ead95bb4f" providerId="ADAL" clId="{F9EE83B3-97DD-4937-8BF5-6C65E41107A0}" dt="2020-05-13T07:58:49.678" v="37" actId="20577"/>
          <ac:spMkLst>
            <pc:docMk/>
            <pc:sldMk cId="1961284280" sldId="589"/>
            <ac:spMk id="6" creationId="{D49DD68D-5D9A-4C4F-A14A-74D3BFB862CD}"/>
          </ac:spMkLst>
        </pc:spChg>
        <pc:spChg chg="add del">
          <ac:chgData name="Michael Weinstein" userId="dde8f0b8-2f8d-4f82-9f5a-968ead95bb4f" providerId="ADAL" clId="{F9EE83B3-97DD-4937-8BF5-6C65E41107A0}" dt="2020-05-13T07:54:21.333" v="25" actId="478"/>
          <ac:spMkLst>
            <pc:docMk/>
            <pc:sldMk cId="1961284280" sldId="589"/>
            <ac:spMk id="8" creationId="{B9D9D50A-5823-4C74-8207-B5718DC32001}"/>
          </ac:spMkLst>
        </pc:spChg>
        <pc:spChg chg="mod">
          <ac:chgData name="Michael Weinstein" userId="dde8f0b8-2f8d-4f82-9f5a-968ead95bb4f" providerId="ADAL" clId="{F9EE83B3-97DD-4937-8BF5-6C65E41107A0}" dt="2020-05-18T03:57:24.758" v="94" actId="1036"/>
          <ac:spMkLst>
            <pc:docMk/>
            <pc:sldMk cId="1961284280" sldId="589"/>
            <ac:spMk id="9" creationId="{29AE6AD6-42AD-4EEE-A7BB-702A3553982E}"/>
          </ac:spMkLst>
        </pc:spChg>
        <pc:grpChg chg="add mod ord">
          <ac:chgData name="Michael Weinstein" userId="dde8f0b8-2f8d-4f82-9f5a-968ead95bb4f" providerId="ADAL" clId="{F9EE83B3-97DD-4937-8BF5-6C65E41107A0}" dt="2020-05-18T03:57:04.279" v="87" actId="1076"/>
          <ac:grpSpMkLst>
            <pc:docMk/>
            <pc:sldMk cId="1961284280" sldId="589"/>
            <ac:grpSpMk id="7" creationId="{C92E3B5A-08BA-4C89-9B4F-B18EE07D2111}"/>
          </ac:grpSpMkLst>
        </pc:grpChg>
        <pc:picChg chg="add mod ord modCrop">
          <ac:chgData name="Michael Weinstein" userId="dde8f0b8-2f8d-4f82-9f5a-968ead95bb4f" providerId="ADAL" clId="{F9EE83B3-97DD-4937-8BF5-6C65E41107A0}" dt="2020-05-18T03:55:14.397" v="53" actId="164"/>
          <ac:picMkLst>
            <pc:docMk/>
            <pc:sldMk cId="1961284280" sldId="589"/>
            <ac:picMk id="5" creationId="{2DC63EED-7CD4-450B-AB1D-D8AF65CD3D82}"/>
          </ac:picMkLst>
        </pc:picChg>
        <pc:picChg chg="add del mod ord">
          <ac:chgData name="Michael Weinstein" userId="dde8f0b8-2f8d-4f82-9f5a-968ead95bb4f" providerId="ADAL" clId="{F9EE83B3-97DD-4937-8BF5-6C65E41107A0}" dt="2020-05-13T07:54:14.229" v="22"/>
          <ac:picMkLst>
            <pc:docMk/>
            <pc:sldMk cId="1961284280" sldId="589"/>
            <ac:picMk id="5" creationId="{51D0C73B-59A5-436B-87B8-3E494ECA5D30}"/>
          </ac:picMkLst>
        </pc:picChg>
        <pc:picChg chg="add del">
          <ac:chgData name="Michael Weinstein" userId="dde8f0b8-2f8d-4f82-9f5a-968ead95bb4f" providerId="ADAL" clId="{F9EE83B3-97DD-4937-8BF5-6C65E41107A0}" dt="2020-05-13T07:54:20.166" v="24" actId="478"/>
          <ac:picMkLst>
            <pc:docMk/>
            <pc:sldMk cId="1961284280" sldId="589"/>
            <ac:picMk id="7" creationId="{09B6D22C-CBC8-45F4-B421-1156EAECA4F5}"/>
          </ac:picMkLst>
        </pc:picChg>
        <pc:picChg chg="add del mod ord">
          <ac:chgData name="Michael Weinstein" userId="dde8f0b8-2f8d-4f82-9f5a-968ead95bb4f" providerId="ADAL" clId="{F9EE83B3-97DD-4937-8BF5-6C65E41107A0}" dt="2020-05-18T03:52:30.241" v="43" actId="478"/>
          <ac:picMkLst>
            <pc:docMk/>
            <pc:sldMk cId="1961284280" sldId="589"/>
            <ac:picMk id="10" creationId="{ACD65474-876B-494C-8DE9-A6F1E1A67F68}"/>
          </ac:picMkLst>
        </pc:picChg>
        <pc:picChg chg="add mod modCrop">
          <ac:chgData name="Michael Weinstein" userId="dde8f0b8-2f8d-4f82-9f5a-968ead95bb4f" providerId="ADAL" clId="{F9EE83B3-97DD-4937-8BF5-6C65E41107A0}" dt="2020-05-18T03:56:52.658" v="85" actId="1076"/>
          <ac:picMkLst>
            <pc:docMk/>
            <pc:sldMk cId="1961284280" sldId="589"/>
            <ac:picMk id="11" creationId="{F2AF20C5-66DE-4669-8C42-A8DC020F808D}"/>
          </ac:picMkLst>
        </pc:picChg>
      </pc:sldChg>
      <pc:sldChg chg="addSp modSp mod">
        <pc:chgData name="Michael Weinstein" userId="dde8f0b8-2f8d-4f82-9f5a-968ead95bb4f" providerId="ADAL" clId="{F9EE83B3-97DD-4937-8BF5-6C65E41107A0}" dt="2020-05-18T04:07:25.074" v="178" actId="14100"/>
        <pc:sldMkLst>
          <pc:docMk/>
          <pc:sldMk cId="319830597" sldId="590"/>
        </pc:sldMkLst>
        <pc:spChg chg="add mod">
          <ac:chgData name="Michael Weinstein" userId="dde8f0b8-2f8d-4f82-9f5a-968ead95bb4f" providerId="ADAL" clId="{F9EE83B3-97DD-4937-8BF5-6C65E41107A0}" dt="2020-05-18T04:07:25.074" v="178" actId="14100"/>
          <ac:spMkLst>
            <pc:docMk/>
            <pc:sldMk cId="319830597" sldId="590"/>
            <ac:spMk id="12" creationId="{2326DECC-DAC5-479F-813D-7C4383F64EA9}"/>
          </ac:spMkLst>
        </pc:spChg>
        <pc:grpChg chg="mod">
          <ac:chgData name="Michael Weinstein" userId="dde8f0b8-2f8d-4f82-9f5a-968ead95bb4f" providerId="ADAL" clId="{F9EE83B3-97DD-4937-8BF5-6C65E41107A0}" dt="2020-05-18T04:07:09.104" v="175" actId="164"/>
          <ac:grpSpMkLst>
            <pc:docMk/>
            <pc:sldMk cId="319830597" sldId="590"/>
            <ac:grpSpMk id="5" creationId="{C04DD126-ED7A-4F0D-820B-BE613060EEB3}"/>
          </ac:grpSpMkLst>
        </pc:grpChg>
        <pc:grpChg chg="add mod">
          <ac:chgData name="Michael Weinstein" userId="dde8f0b8-2f8d-4f82-9f5a-968ead95bb4f" providerId="ADAL" clId="{F9EE83B3-97DD-4937-8BF5-6C65E41107A0}" dt="2020-05-18T04:07:09.104" v="175" actId="164"/>
          <ac:grpSpMkLst>
            <pc:docMk/>
            <pc:sldMk cId="319830597" sldId="590"/>
            <ac:grpSpMk id="11" creationId="{6E2B7839-08AF-4970-BF7B-5067120F65BB}"/>
          </ac:grpSpMkLst>
        </pc:grpChg>
        <pc:picChg chg="add mod ord modCrop">
          <ac:chgData name="Michael Weinstein" userId="dde8f0b8-2f8d-4f82-9f5a-968ead95bb4f" providerId="ADAL" clId="{F9EE83B3-97DD-4937-8BF5-6C65E41107A0}" dt="2020-05-18T04:07:09.104" v="175" actId="164"/>
          <ac:picMkLst>
            <pc:docMk/>
            <pc:sldMk cId="319830597" sldId="590"/>
            <ac:picMk id="7" creationId="{0BD39B39-C0C0-48A0-A008-040DA01CD2BC}"/>
          </ac:picMkLst>
        </pc:picChg>
      </pc:sldChg>
      <pc:sldChg chg="addSp delSp modSp mod">
        <pc:chgData name="Michael Weinstein" userId="dde8f0b8-2f8d-4f82-9f5a-968ead95bb4f" providerId="ADAL" clId="{F9EE83B3-97DD-4937-8BF5-6C65E41107A0}" dt="2020-05-18T04:09:57.763" v="188" actId="1076"/>
        <pc:sldMkLst>
          <pc:docMk/>
          <pc:sldMk cId="1818000069" sldId="594"/>
        </pc:sldMkLst>
        <pc:spChg chg="mod">
          <ac:chgData name="Michael Weinstein" userId="dde8f0b8-2f8d-4f82-9f5a-968ead95bb4f" providerId="ADAL" clId="{F9EE83B3-97DD-4937-8BF5-6C65E41107A0}" dt="2020-05-18T04:09:55.273" v="187" actId="1076"/>
          <ac:spMkLst>
            <pc:docMk/>
            <pc:sldMk cId="1818000069" sldId="594"/>
            <ac:spMk id="8" creationId="{69D6139E-9B6E-44A5-BAB1-801BDC3D7780}"/>
          </ac:spMkLst>
        </pc:spChg>
        <pc:spChg chg="mod">
          <ac:chgData name="Michael Weinstein" userId="dde8f0b8-2f8d-4f82-9f5a-968ead95bb4f" providerId="ADAL" clId="{F9EE83B3-97DD-4937-8BF5-6C65E41107A0}" dt="2020-05-18T04:09:57.763" v="188" actId="1076"/>
          <ac:spMkLst>
            <pc:docMk/>
            <pc:sldMk cId="1818000069" sldId="594"/>
            <ac:spMk id="9" creationId="{DD43612D-4E77-44F6-B713-35074EBD54D6}"/>
          </ac:spMkLst>
        </pc:spChg>
        <pc:picChg chg="add mod ord">
          <ac:chgData name="Michael Weinstein" userId="dde8f0b8-2f8d-4f82-9f5a-968ead95bb4f" providerId="ADAL" clId="{F9EE83B3-97DD-4937-8BF5-6C65E41107A0}" dt="2020-05-18T04:09:45.232" v="186" actId="1076"/>
          <ac:picMkLst>
            <pc:docMk/>
            <pc:sldMk cId="1818000069" sldId="594"/>
            <ac:picMk id="4" creationId="{9989E776-1823-487C-B61E-B194965584C5}"/>
          </ac:picMkLst>
        </pc:picChg>
        <pc:picChg chg="del">
          <ac:chgData name="Michael Weinstein" userId="dde8f0b8-2f8d-4f82-9f5a-968ead95bb4f" providerId="ADAL" clId="{F9EE83B3-97DD-4937-8BF5-6C65E41107A0}" dt="2020-05-18T04:09:21.854" v="179" actId="478"/>
          <ac:picMkLst>
            <pc:docMk/>
            <pc:sldMk cId="1818000069" sldId="594"/>
            <ac:picMk id="7" creationId="{B89C3F31-1376-456B-A955-FE6BAFDA3F15}"/>
          </ac:picMkLst>
        </pc:picChg>
      </pc:sldChg>
      <pc:sldChg chg="del">
        <pc:chgData name="Michael Weinstein" userId="dde8f0b8-2f8d-4f82-9f5a-968ead95bb4f" providerId="ADAL" clId="{F9EE83B3-97DD-4937-8BF5-6C65E41107A0}" dt="2020-05-18T04:11:19.932" v="189" actId="47"/>
        <pc:sldMkLst>
          <pc:docMk/>
          <pc:sldMk cId="327419093" sldId="595"/>
        </pc:sldMkLst>
      </pc:sldChg>
      <pc:sldChg chg="addSp delSp modSp mod">
        <pc:chgData name="Michael Weinstein" userId="dde8f0b8-2f8d-4f82-9f5a-968ead95bb4f" providerId="ADAL" clId="{F9EE83B3-97DD-4937-8BF5-6C65E41107A0}" dt="2020-05-18T04:17:29.981" v="202" actId="1076"/>
        <pc:sldMkLst>
          <pc:docMk/>
          <pc:sldMk cId="3357807192" sldId="596"/>
        </pc:sldMkLst>
        <pc:spChg chg="del">
          <ac:chgData name="Michael Weinstein" userId="dde8f0b8-2f8d-4f82-9f5a-968ead95bb4f" providerId="ADAL" clId="{F9EE83B3-97DD-4937-8BF5-6C65E41107A0}" dt="2020-05-18T04:17:13.814" v="198" actId="478"/>
          <ac:spMkLst>
            <pc:docMk/>
            <pc:sldMk cId="3357807192" sldId="596"/>
            <ac:spMk id="8" creationId="{69D6139E-9B6E-44A5-BAB1-801BDC3D7780}"/>
          </ac:spMkLst>
        </pc:spChg>
        <pc:spChg chg="del">
          <ac:chgData name="Michael Weinstein" userId="dde8f0b8-2f8d-4f82-9f5a-968ead95bb4f" providerId="ADAL" clId="{F9EE83B3-97DD-4937-8BF5-6C65E41107A0}" dt="2020-05-18T04:17:11.280" v="196" actId="478"/>
          <ac:spMkLst>
            <pc:docMk/>
            <pc:sldMk cId="3357807192" sldId="596"/>
            <ac:spMk id="9" creationId="{DD43612D-4E77-44F6-B713-35074EBD54D6}"/>
          </ac:spMkLst>
        </pc:spChg>
        <pc:spChg chg="del">
          <ac:chgData name="Michael Weinstein" userId="dde8f0b8-2f8d-4f82-9f5a-968ead95bb4f" providerId="ADAL" clId="{F9EE83B3-97DD-4937-8BF5-6C65E41107A0}" dt="2020-05-18T04:17:14.710" v="199" actId="478"/>
          <ac:spMkLst>
            <pc:docMk/>
            <pc:sldMk cId="3357807192" sldId="596"/>
            <ac:spMk id="10" creationId="{4DFFE4E1-3065-48C0-90A1-2DE3125F554A}"/>
          </ac:spMkLst>
        </pc:spChg>
        <pc:spChg chg="del">
          <ac:chgData name="Michael Weinstein" userId="dde8f0b8-2f8d-4f82-9f5a-968ead95bb4f" providerId="ADAL" clId="{F9EE83B3-97DD-4937-8BF5-6C65E41107A0}" dt="2020-05-18T04:17:12.535" v="197" actId="478"/>
          <ac:spMkLst>
            <pc:docMk/>
            <pc:sldMk cId="3357807192" sldId="596"/>
            <ac:spMk id="11" creationId="{A70CE1FC-635E-4832-AC5D-CBAEC9F06DE4}"/>
          </ac:spMkLst>
        </pc:spChg>
        <pc:picChg chg="del">
          <ac:chgData name="Michael Weinstein" userId="dde8f0b8-2f8d-4f82-9f5a-968ead95bb4f" providerId="ADAL" clId="{F9EE83B3-97DD-4937-8BF5-6C65E41107A0}" dt="2020-05-18T04:16:14.712" v="190" actId="478"/>
          <ac:picMkLst>
            <pc:docMk/>
            <pc:sldMk cId="3357807192" sldId="596"/>
            <ac:picMk id="4" creationId="{7EE67C91-939E-4909-BFA1-3EDE1923FC5E}"/>
          </ac:picMkLst>
        </pc:picChg>
        <pc:picChg chg="add mod ord">
          <ac:chgData name="Michael Weinstein" userId="dde8f0b8-2f8d-4f82-9f5a-968ead95bb4f" providerId="ADAL" clId="{F9EE83B3-97DD-4937-8BF5-6C65E41107A0}" dt="2020-05-18T04:17:29.981" v="202" actId="1076"/>
          <ac:picMkLst>
            <pc:docMk/>
            <pc:sldMk cId="3357807192" sldId="596"/>
            <ac:picMk id="5" creationId="{2582B249-5028-4007-950D-30B47FB7BB1D}"/>
          </ac:picMkLst>
        </pc:picChg>
      </pc:sldChg>
      <pc:sldChg chg="delSp mod">
        <pc:chgData name="Michael Weinstein" userId="dde8f0b8-2f8d-4f82-9f5a-968ead95bb4f" providerId="ADAL" clId="{F9EE83B3-97DD-4937-8BF5-6C65E41107A0}" dt="2020-05-18T04:18:08.639" v="203" actId="478"/>
        <pc:sldMkLst>
          <pc:docMk/>
          <pc:sldMk cId="759677695" sldId="600"/>
        </pc:sldMkLst>
        <pc:picChg chg="del">
          <ac:chgData name="Michael Weinstein" userId="dde8f0b8-2f8d-4f82-9f5a-968ead95bb4f" providerId="ADAL" clId="{F9EE83B3-97DD-4937-8BF5-6C65E41107A0}" dt="2020-05-18T04:18:08.639" v="203" actId="478"/>
          <ac:picMkLst>
            <pc:docMk/>
            <pc:sldMk cId="759677695" sldId="600"/>
            <ac:picMk id="4" creationId="{5B2A7809-9BFE-475E-B0F0-1DE49F78845E}"/>
          </ac:picMkLst>
        </pc:picChg>
      </pc:sldChg>
      <pc:sldChg chg="addSp delSp modSp mod">
        <pc:chgData name="Michael Weinstein" userId="dde8f0b8-2f8d-4f82-9f5a-968ead95bb4f" providerId="ADAL" clId="{F9EE83B3-97DD-4937-8BF5-6C65E41107A0}" dt="2020-05-18T04:22:45.729" v="371" actId="20577"/>
        <pc:sldMkLst>
          <pc:docMk/>
          <pc:sldMk cId="2275362066" sldId="601"/>
        </pc:sldMkLst>
        <pc:spChg chg="mod">
          <ac:chgData name="Michael Weinstein" userId="dde8f0b8-2f8d-4f82-9f5a-968ead95bb4f" providerId="ADAL" clId="{F9EE83B3-97DD-4937-8BF5-6C65E41107A0}" dt="2020-05-18T04:20:14.958" v="229" actId="20577"/>
          <ac:spMkLst>
            <pc:docMk/>
            <pc:sldMk cId="2275362066" sldId="601"/>
            <ac:spMk id="6" creationId="{7464816E-A3A3-4769-A1B4-230F8220176D}"/>
          </ac:spMkLst>
        </pc:spChg>
        <pc:spChg chg="add mod">
          <ac:chgData name="Michael Weinstein" userId="dde8f0b8-2f8d-4f82-9f5a-968ead95bb4f" providerId="ADAL" clId="{F9EE83B3-97DD-4937-8BF5-6C65E41107A0}" dt="2020-05-18T04:21:36.083" v="232" actId="1076"/>
          <ac:spMkLst>
            <pc:docMk/>
            <pc:sldMk cId="2275362066" sldId="601"/>
            <ac:spMk id="7" creationId="{892FEA01-A338-4390-B3A9-22AA583CDB6C}"/>
          </ac:spMkLst>
        </pc:spChg>
        <pc:spChg chg="add mod">
          <ac:chgData name="Michael Weinstein" userId="dde8f0b8-2f8d-4f82-9f5a-968ead95bb4f" providerId="ADAL" clId="{F9EE83B3-97DD-4937-8BF5-6C65E41107A0}" dt="2020-05-18T04:22:45.729" v="371" actId="20577"/>
          <ac:spMkLst>
            <pc:docMk/>
            <pc:sldMk cId="2275362066" sldId="601"/>
            <ac:spMk id="8" creationId="{95A58040-5160-4122-B7DC-C734E9068CC6}"/>
          </ac:spMkLst>
        </pc:spChg>
        <pc:picChg chg="del">
          <ac:chgData name="Michael Weinstein" userId="dde8f0b8-2f8d-4f82-9f5a-968ead95bb4f" providerId="ADAL" clId="{F9EE83B3-97DD-4937-8BF5-6C65E41107A0}" dt="2020-05-18T04:19:46.640" v="204" actId="478"/>
          <ac:picMkLst>
            <pc:docMk/>
            <pc:sldMk cId="2275362066" sldId="601"/>
            <ac:picMk id="4" creationId="{86E91D39-3655-405C-8310-DA7B8CD0BD2A}"/>
          </ac:picMkLst>
        </pc:picChg>
        <pc:picChg chg="add mod">
          <ac:chgData name="Michael Weinstein" userId="dde8f0b8-2f8d-4f82-9f5a-968ead95bb4f" providerId="ADAL" clId="{F9EE83B3-97DD-4937-8BF5-6C65E41107A0}" dt="2020-05-18T04:20:01.559" v="209" actId="1076"/>
          <ac:picMkLst>
            <pc:docMk/>
            <pc:sldMk cId="2275362066" sldId="601"/>
            <ac:picMk id="5" creationId="{CB6E8B17-9EFF-46B7-9C46-0AE419D7562C}"/>
          </ac:picMkLst>
        </pc:picChg>
      </pc:sldChg>
      <pc:sldChg chg="add">
        <pc:chgData name="Michael Weinstein" userId="dde8f0b8-2f8d-4f82-9f5a-968ead95bb4f" providerId="ADAL" clId="{F9EE83B3-97DD-4937-8BF5-6C65E41107A0}" dt="2020-05-18T05:13:54.125" v="579"/>
        <pc:sldMkLst>
          <pc:docMk/>
          <pc:sldMk cId="827510559" sldId="602"/>
        </pc:sldMkLst>
      </pc:sldChg>
      <pc:sldChg chg="del">
        <pc:chgData name="Michael Weinstein" userId="dde8f0b8-2f8d-4f82-9f5a-968ead95bb4f" providerId="ADAL" clId="{F9EE83B3-97DD-4937-8BF5-6C65E41107A0}" dt="2020-05-18T04:23:25.791" v="372" actId="47"/>
        <pc:sldMkLst>
          <pc:docMk/>
          <pc:sldMk cId="2328596577" sldId="602"/>
        </pc:sldMkLst>
      </pc:sldChg>
      <pc:sldChg chg="addSp delSp modSp mod">
        <pc:chgData name="Michael Weinstein" userId="dde8f0b8-2f8d-4f82-9f5a-968ead95bb4f" providerId="ADAL" clId="{F9EE83B3-97DD-4937-8BF5-6C65E41107A0}" dt="2020-05-18T04:27:52.624" v="420" actId="14100"/>
        <pc:sldMkLst>
          <pc:docMk/>
          <pc:sldMk cId="3849323301" sldId="603"/>
        </pc:sldMkLst>
        <pc:spChg chg="mod">
          <ac:chgData name="Michael Weinstein" userId="dde8f0b8-2f8d-4f82-9f5a-968ead95bb4f" providerId="ADAL" clId="{F9EE83B3-97DD-4937-8BF5-6C65E41107A0}" dt="2020-05-14T06:18:19.639" v="42" actId="20577"/>
          <ac:spMkLst>
            <pc:docMk/>
            <pc:sldMk cId="3849323301" sldId="603"/>
            <ac:spMk id="8" creationId="{DFC5E201-9DDC-49ED-A705-71C74C016C1E}"/>
          </ac:spMkLst>
        </pc:spChg>
        <pc:picChg chg="add del mod">
          <ac:chgData name="Michael Weinstein" userId="dde8f0b8-2f8d-4f82-9f5a-968ead95bb4f" providerId="ADAL" clId="{F9EE83B3-97DD-4937-8BF5-6C65E41107A0}" dt="2020-05-18T04:24:24.694" v="377" actId="478"/>
          <ac:picMkLst>
            <pc:docMk/>
            <pc:sldMk cId="3849323301" sldId="603"/>
            <ac:picMk id="4" creationId="{E59D9001-7CF4-4A76-A785-FE2E4E694093}"/>
          </ac:picMkLst>
        </pc:picChg>
        <pc:picChg chg="add mod">
          <ac:chgData name="Michael Weinstein" userId="dde8f0b8-2f8d-4f82-9f5a-968ead95bb4f" providerId="ADAL" clId="{F9EE83B3-97DD-4937-8BF5-6C65E41107A0}" dt="2020-05-18T04:25:52.879" v="410" actId="1035"/>
          <ac:picMkLst>
            <pc:docMk/>
            <pc:sldMk cId="3849323301" sldId="603"/>
            <ac:picMk id="5" creationId="{8D02FD8F-7784-4E4A-AB46-524A4A30290A}"/>
          </ac:picMkLst>
        </pc:picChg>
        <pc:picChg chg="del">
          <ac:chgData name="Michael Weinstein" userId="dde8f0b8-2f8d-4f82-9f5a-968ead95bb4f" providerId="ADAL" clId="{F9EE83B3-97DD-4937-8BF5-6C65E41107A0}" dt="2020-05-18T04:23:30.415" v="373" actId="478"/>
          <ac:picMkLst>
            <pc:docMk/>
            <pc:sldMk cId="3849323301" sldId="603"/>
            <ac:picMk id="7" creationId="{25AF0ABD-6870-44BF-B639-436C9D12E1CC}"/>
          </ac:picMkLst>
        </pc:picChg>
        <pc:cxnChg chg="mod">
          <ac:chgData name="Michael Weinstein" userId="dde8f0b8-2f8d-4f82-9f5a-968ead95bb4f" providerId="ADAL" clId="{F9EE83B3-97DD-4937-8BF5-6C65E41107A0}" dt="2020-05-18T04:26:12.598" v="411" actId="14100"/>
          <ac:cxnSpMkLst>
            <pc:docMk/>
            <pc:sldMk cId="3849323301" sldId="603"/>
            <ac:cxnSpMk id="13" creationId="{5F0BCFC7-71D2-43D5-9B8F-C40959EE2737}"/>
          </ac:cxnSpMkLst>
        </pc:cxnChg>
        <pc:cxnChg chg="mod">
          <ac:chgData name="Michael Weinstein" userId="dde8f0b8-2f8d-4f82-9f5a-968ead95bb4f" providerId="ADAL" clId="{F9EE83B3-97DD-4937-8BF5-6C65E41107A0}" dt="2020-05-18T04:27:52.624" v="420" actId="14100"/>
          <ac:cxnSpMkLst>
            <pc:docMk/>
            <pc:sldMk cId="3849323301" sldId="603"/>
            <ac:cxnSpMk id="14" creationId="{16F4C360-06E0-4E62-815A-E07CD64DC583}"/>
          </ac:cxnSpMkLst>
        </pc:cxnChg>
        <pc:cxnChg chg="add mod">
          <ac:chgData name="Michael Weinstein" userId="dde8f0b8-2f8d-4f82-9f5a-968ead95bb4f" providerId="ADAL" clId="{F9EE83B3-97DD-4937-8BF5-6C65E41107A0}" dt="2020-05-18T04:27:08.763" v="418" actId="14100"/>
          <ac:cxnSpMkLst>
            <pc:docMk/>
            <pc:sldMk cId="3849323301" sldId="603"/>
            <ac:cxnSpMk id="15" creationId="{3D8D9AE7-8E79-4CD3-B191-96895F12D692}"/>
          </ac:cxnSpMkLst>
        </pc:cxnChg>
        <pc:cxnChg chg="add mod">
          <ac:chgData name="Michael Weinstein" userId="dde8f0b8-2f8d-4f82-9f5a-968ead95bb4f" providerId="ADAL" clId="{F9EE83B3-97DD-4937-8BF5-6C65E41107A0}" dt="2020-05-18T04:27:13.521" v="419" actId="14100"/>
          <ac:cxnSpMkLst>
            <pc:docMk/>
            <pc:sldMk cId="3849323301" sldId="603"/>
            <ac:cxnSpMk id="16" creationId="{407C3C22-EF71-45B5-8527-A079F3935C98}"/>
          </ac:cxnSpMkLst>
        </pc:cxnChg>
      </pc:sldChg>
      <pc:sldChg chg="addSp delSp modSp mod">
        <pc:chgData name="Michael Weinstein" userId="dde8f0b8-2f8d-4f82-9f5a-968ead95bb4f" providerId="ADAL" clId="{F9EE83B3-97DD-4937-8BF5-6C65E41107A0}" dt="2020-05-18T04:30:33.335" v="436" actId="20577"/>
        <pc:sldMkLst>
          <pc:docMk/>
          <pc:sldMk cId="3274365377" sldId="604"/>
        </pc:sldMkLst>
        <pc:spChg chg="mod">
          <ac:chgData name="Michael Weinstein" userId="dde8f0b8-2f8d-4f82-9f5a-968ead95bb4f" providerId="ADAL" clId="{F9EE83B3-97DD-4937-8BF5-6C65E41107A0}" dt="2020-05-18T04:30:33.335" v="436" actId="20577"/>
          <ac:spMkLst>
            <pc:docMk/>
            <pc:sldMk cId="3274365377" sldId="604"/>
            <ac:spMk id="6" creationId="{92023BE3-42D2-49CE-A57F-340E3A9C966C}"/>
          </ac:spMkLst>
        </pc:spChg>
        <pc:picChg chg="add mod">
          <ac:chgData name="Michael Weinstein" userId="dde8f0b8-2f8d-4f82-9f5a-968ead95bb4f" providerId="ADAL" clId="{F9EE83B3-97DD-4937-8BF5-6C65E41107A0}" dt="2020-05-18T04:29:55.644" v="424" actId="14100"/>
          <ac:picMkLst>
            <pc:docMk/>
            <pc:sldMk cId="3274365377" sldId="604"/>
            <ac:picMk id="4" creationId="{27305601-3FF5-415D-AD4A-1BAD990E1E37}"/>
          </ac:picMkLst>
        </pc:picChg>
        <pc:picChg chg="del">
          <ac:chgData name="Michael Weinstein" userId="dde8f0b8-2f8d-4f82-9f5a-968ead95bb4f" providerId="ADAL" clId="{F9EE83B3-97DD-4937-8BF5-6C65E41107A0}" dt="2020-05-18T04:29:43.694" v="421" actId="478"/>
          <ac:picMkLst>
            <pc:docMk/>
            <pc:sldMk cId="3274365377" sldId="604"/>
            <ac:picMk id="7" creationId="{DB354D84-0775-4D2F-AD83-3C3DD447E469}"/>
          </ac:picMkLst>
        </pc:picChg>
      </pc:sldChg>
      <pc:sldChg chg="del">
        <pc:chgData name="Michael Weinstein" userId="dde8f0b8-2f8d-4f82-9f5a-968ead95bb4f" providerId="ADAL" clId="{F9EE83B3-97DD-4937-8BF5-6C65E41107A0}" dt="2020-05-18T04:30:40.012" v="437" actId="47"/>
        <pc:sldMkLst>
          <pc:docMk/>
          <pc:sldMk cId="3197281360" sldId="605"/>
        </pc:sldMkLst>
      </pc:sldChg>
      <pc:sldChg chg="addSp delSp modSp mod">
        <pc:chgData name="Michael Weinstein" userId="dde8f0b8-2f8d-4f82-9f5a-968ead95bb4f" providerId="ADAL" clId="{F9EE83B3-97DD-4937-8BF5-6C65E41107A0}" dt="2020-05-18T04:32:07.982" v="457" actId="1036"/>
        <pc:sldMkLst>
          <pc:docMk/>
          <pc:sldMk cId="3237739948" sldId="607"/>
        </pc:sldMkLst>
        <pc:picChg chg="add mod modCrop">
          <ac:chgData name="Michael Weinstein" userId="dde8f0b8-2f8d-4f82-9f5a-968ead95bb4f" providerId="ADAL" clId="{F9EE83B3-97DD-4937-8BF5-6C65E41107A0}" dt="2020-05-18T04:32:07.982" v="457" actId="1036"/>
          <ac:picMkLst>
            <pc:docMk/>
            <pc:sldMk cId="3237739948" sldId="607"/>
            <ac:picMk id="4" creationId="{11A8D8C6-D4EB-47FF-99A4-EF4381103A41}"/>
          </ac:picMkLst>
        </pc:picChg>
        <pc:picChg chg="del">
          <ac:chgData name="Michael Weinstein" userId="dde8f0b8-2f8d-4f82-9f5a-968ead95bb4f" providerId="ADAL" clId="{F9EE83B3-97DD-4937-8BF5-6C65E41107A0}" dt="2020-05-18T04:31:34.281" v="438" actId="478"/>
          <ac:picMkLst>
            <pc:docMk/>
            <pc:sldMk cId="3237739948" sldId="607"/>
            <ac:picMk id="7" creationId="{C5268C06-6E73-4445-8A8E-0FC37CE9CCD5}"/>
          </ac:picMkLst>
        </pc:picChg>
      </pc:sldChg>
      <pc:sldChg chg="add">
        <pc:chgData name="Michael Weinstein" userId="dde8f0b8-2f8d-4f82-9f5a-968ead95bb4f" providerId="ADAL" clId="{F9EE83B3-97DD-4937-8BF5-6C65E41107A0}" dt="2020-05-18T05:13:54.125" v="579"/>
        <pc:sldMkLst>
          <pc:docMk/>
          <pc:sldMk cId="2254644013" sldId="608"/>
        </pc:sldMkLst>
      </pc:sldChg>
      <pc:sldChg chg="del">
        <pc:chgData name="Michael Weinstein" userId="dde8f0b8-2f8d-4f82-9f5a-968ead95bb4f" providerId="ADAL" clId="{F9EE83B3-97DD-4937-8BF5-6C65E41107A0}" dt="2020-05-18T04:32:42.170" v="458" actId="47"/>
        <pc:sldMkLst>
          <pc:docMk/>
          <pc:sldMk cId="4192117814" sldId="608"/>
        </pc:sldMkLst>
      </pc:sldChg>
      <pc:sldChg chg="addSp delSp modSp mod">
        <pc:chgData name="Michael Weinstein" userId="dde8f0b8-2f8d-4f82-9f5a-968ead95bb4f" providerId="ADAL" clId="{F9EE83B3-97DD-4937-8BF5-6C65E41107A0}" dt="2020-05-18T04:33:42.452" v="463" actId="1076"/>
        <pc:sldMkLst>
          <pc:docMk/>
          <pc:sldMk cId="1841363104" sldId="609"/>
        </pc:sldMkLst>
        <pc:picChg chg="add mod">
          <ac:chgData name="Michael Weinstein" userId="dde8f0b8-2f8d-4f82-9f5a-968ead95bb4f" providerId="ADAL" clId="{F9EE83B3-97DD-4937-8BF5-6C65E41107A0}" dt="2020-05-18T04:33:42.452" v="463" actId="1076"/>
          <ac:picMkLst>
            <pc:docMk/>
            <pc:sldMk cId="1841363104" sldId="609"/>
            <ac:picMk id="4" creationId="{AB3C6706-6922-4A95-993A-A608F72E244A}"/>
          </ac:picMkLst>
        </pc:picChg>
        <pc:picChg chg="del">
          <ac:chgData name="Michael Weinstein" userId="dde8f0b8-2f8d-4f82-9f5a-968ead95bb4f" providerId="ADAL" clId="{F9EE83B3-97DD-4937-8BF5-6C65E41107A0}" dt="2020-05-18T04:33:20.958" v="459" actId="478"/>
          <ac:picMkLst>
            <pc:docMk/>
            <pc:sldMk cId="1841363104" sldId="609"/>
            <ac:picMk id="7" creationId="{66BAAA22-9F0E-4705-A9E8-77A734E4436A}"/>
          </ac:picMkLst>
        </pc:picChg>
      </pc:sldChg>
      <pc:sldChg chg="del">
        <pc:chgData name="Michael Weinstein" userId="dde8f0b8-2f8d-4f82-9f5a-968ead95bb4f" providerId="ADAL" clId="{F9EE83B3-97DD-4937-8BF5-6C65E41107A0}" dt="2020-05-18T04:33:54.458" v="464" actId="47"/>
        <pc:sldMkLst>
          <pc:docMk/>
          <pc:sldMk cId="2244161189" sldId="610"/>
        </pc:sldMkLst>
      </pc:sldChg>
      <pc:sldChg chg="add">
        <pc:chgData name="Michael Weinstein" userId="dde8f0b8-2f8d-4f82-9f5a-968ead95bb4f" providerId="ADAL" clId="{F9EE83B3-97DD-4937-8BF5-6C65E41107A0}" dt="2020-05-18T05:13:54.125" v="579"/>
        <pc:sldMkLst>
          <pc:docMk/>
          <pc:sldMk cId="2353563668" sldId="610"/>
        </pc:sldMkLst>
      </pc:sldChg>
      <pc:sldChg chg="addSp delSp modSp mod">
        <pc:chgData name="Michael Weinstein" userId="dde8f0b8-2f8d-4f82-9f5a-968ead95bb4f" providerId="ADAL" clId="{F9EE83B3-97DD-4937-8BF5-6C65E41107A0}" dt="2020-05-18T04:35:14.976" v="498" actId="20577"/>
        <pc:sldMkLst>
          <pc:docMk/>
          <pc:sldMk cId="2850695350" sldId="611"/>
        </pc:sldMkLst>
        <pc:spChg chg="mod">
          <ac:chgData name="Michael Weinstein" userId="dde8f0b8-2f8d-4f82-9f5a-968ead95bb4f" providerId="ADAL" clId="{F9EE83B3-97DD-4937-8BF5-6C65E41107A0}" dt="2020-05-18T04:35:14.976" v="498" actId="20577"/>
          <ac:spMkLst>
            <pc:docMk/>
            <pc:sldMk cId="2850695350" sldId="611"/>
            <ac:spMk id="6" creationId="{D041B7C5-3A39-43D9-A251-FB9F2B556577}"/>
          </ac:spMkLst>
        </pc:spChg>
        <pc:picChg chg="add mod">
          <ac:chgData name="Michael Weinstein" userId="dde8f0b8-2f8d-4f82-9f5a-968ead95bb4f" providerId="ADAL" clId="{F9EE83B3-97DD-4937-8BF5-6C65E41107A0}" dt="2020-05-18T04:34:58.672" v="468" actId="14100"/>
          <ac:picMkLst>
            <pc:docMk/>
            <pc:sldMk cId="2850695350" sldId="611"/>
            <ac:picMk id="4" creationId="{EA3F9E5C-321B-48A7-A02E-D895B605B43C}"/>
          </ac:picMkLst>
        </pc:picChg>
        <pc:picChg chg="del">
          <ac:chgData name="Michael Weinstein" userId="dde8f0b8-2f8d-4f82-9f5a-968ead95bb4f" providerId="ADAL" clId="{F9EE83B3-97DD-4937-8BF5-6C65E41107A0}" dt="2020-05-18T04:34:12.296" v="465" actId="478"/>
          <ac:picMkLst>
            <pc:docMk/>
            <pc:sldMk cId="2850695350" sldId="611"/>
            <ac:picMk id="7" creationId="{59F7D610-2435-415B-8A9E-9A98C03CBEE3}"/>
          </ac:picMkLst>
        </pc:picChg>
      </pc:sldChg>
      <pc:sldChg chg="del">
        <pc:chgData name="Michael Weinstein" userId="dde8f0b8-2f8d-4f82-9f5a-968ead95bb4f" providerId="ADAL" clId="{F9EE83B3-97DD-4937-8BF5-6C65E41107A0}" dt="2020-05-18T04:35:42.879" v="499" actId="47"/>
        <pc:sldMkLst>
          <pc:docMk/>
          <pc:sldMk cId="2179824108" sldId="612"/>
        </pc:sldMkLst>
      </pc:sldChg>
      <pc:sldChg chg="addSp delSp modSp mod">
        <pc:chgData name="Michael Weinstein" userId="dde8f0b8-2f8d-4f82-9f5a-968ead95bb4f" providerId="ADAL" clId="{F9EE83B3-97DD-4937-8BF5-6C65E41107A0}" dt="2020-05-18T04:36:44.127" v="522" actId="20577"/>
        <pc:sldMkLst>
          <pc:docMk/>
          <pc:sldMk cId="1317802998" sldId="613"/>
        </pc:sldMkLst>
        <pc:spChg chg="mod">
          <ac:chgData name="Michael Weinstein" userId="dde8f0b8-2f8d-4f82-9f5a-968ead95bb4f" providerId="ADAL" clId="{F9EE83B3-97DD-4937-8BF5-6C65E41107A0}" dt="2020-05-18T04:36:44.127" v="522" actId="20577"/>
          <ac:spMkLst>
            <pc:docMk/>
            <pc:sldMk cId="1317802998" sldId="613"/>
            <ac:spMk id="6" creationId="{04AEA79B-391A-4A82-AC43-47E1219E150E}"/>
          </ac:spMkLst>
        </pc:spChg>
        <pc:picChg chg="add mod">
          <ac:chgData name="Michael Weinstein" userId="dde8f0b8-2f8d-4f82-9f5a-968ead95bb4f" providerId="ADAL" clId="{F9EE83B3-97DD-4937-8BF5-6C65E41107A0}" dt="2020-05-18T04:36:35.636" v="503" actId="14100"/>
          <ac:picMkLst>
            <pc:docMk/>
            <pc:sldMk cId="1317802998" sldId="613"/>
            <ac:picMk id="4" creationId="{D7FD2CCA-F863-44AF-8441-A96C12B1C0AE}"/>
          </ac:picMkLst>
        </pc:picChg>
        <pc:picChg chg="del">
          <ac:chgData name="Michael Weinstein" userId="dde8f0b8-2f8d-4f82-9f5a-968ead95bb4f" providerId="ADAL" clId="{F9EE83B3-97DD-4937-8BF5-6C65E41107A0}" dt="2020-05-18T04:36:25.190" v="500" actId="478"/>
          <ac:picMkLst>
            <pc:docMk/>
            <pc:sldMk cId="1317802998" sldId="613"/>
            <ac:picMk id="7" creationId="{08F8AC70-A3F7-434F-A8D7-5B51206D8446}"/>
          </ac:picMkLst>
        </pc:picChg>
      </pc:sldChg>
      <pc:sldChg chg="addSp delSp modSp mod">
        <pc:chgData name="Michael Weinstein" userId="dde8f0b8-2f8d-4f82-9f5a-968ead95bb4f" providerId="ADAL" clId="{F9EE83B3-97DD-4937-8BF5-6C65E41107A0}" dt="2020-05-18T04:38:28.155" v="527" actId="1076"/>
        <pc:sldMkLst>
          <pc:docMk/>
          <pc:sldMk cId="2844274366" sldId="614"/>
        </pc:sldMkLst>
        <pc:picChg chg="add mod">
          <ac:chgData name="Michael Weinstein" userId="dde8f0b8-2f8d-4f82-9f5a-968ead95bb4f" providerId="ADAL" clId="{F9EE83B3-97DD-4937-8BF5-6C65E41107A0}" dt="2020-05-18T04:38:28.155" v="527" actId="1076"/>
          <ac:picMkLst>
            <pc:docMk/>
            <pc:sldMk cId="2844274366" sldId="614"/>
            <ac:picMk id="4" creationId="{809BEEF1-DFDB-43C6-B50A-2EB522970BA4}"/>
          </ac:picMkLst>
        </pc:picChg>
        <pc:picChg chg="del">
          <ac:chgData name="Michael Weinstein" userId="dde8f0b8-2f8d-4f82-9f5a-968ead95bb4f" providerId="ADAL" clId="{F9EE83B3-97DD-4937-8BF5-6C65E41107A0}" dt="2020-05-18T04:38:10.942" v="523" actId="478"/>
          <ac:picMkLst>
            <pc:docMk/>
            <pc:sldMk cId="2844274366" sldId="614"/>
            <ac:picMk id="7" creationId="{8A9876C1-6A3E-4785-B011-34080C42673D}"/>
          </ac:picMkLst>
        </pc:picChg>
      </pc:sldChg>
      <pc:sldChg chg="addSp delSp modSp del mod">
        <pc:chgData name="Michael Weinstein" userId="dde8f0b8-2f8d-4f82-9f5a-968ead95bb4f" providerId="ADAL" clId="{F9EE83B3-97DD-4937-8BF5-6C65E41107A0}" dt="2020-05-18T04:43:10.225" v="569" actId="47"/>
        <pc:sldMkLst>
          <pc:docMk/>
          <pc:sldMk cId="3898713053" sldId="615"/>
        </pc:sldMkLst>
        <pc:spChg chg="mod">
          <ac:chgData name="Michael Weinstein" userId="dde8f0b8-2f8d-4f82-9f5a-968ead95bb4f" providerId="ADAL" clId="{F9EE83B3-97DD-4937-8BF5-6C65E41107A0}" dt="2020-05-18T04:42:32.297" v="564" actId="20577"/>
          <ac:spMkLst>
            <pc:docMk/>
            <pc:sldMk cId="3898713053" sldId="615"/>
            <ac:spMk id="6" creationId="{D30F1E56-926A-4D95-A8B2-1D0D00229FB6}"/>
          </ac:spMkLst>
        </pc:spChg>
        <pc:picChg chg="add del mod">
          <ac:chgData name="Michael Weinstein" userId="dde8f0b8-2f8d-4f82-9f5a-968ead95bb4f" providerId="ADAL" clId="{F9EE83B3-97DD-4937-8BF5-6C65E41107A0}" dt="2020-05-18T04:42:11.503" v="541" actId="478"/>
          <ac:picMkLst>
            <pc:docMk/>
            <pc:sldMk cId="3898713053" sldId="615"/>
            <ac:picMk id="4" creationId="{4667D1AD-1CAD-429E-944E-9EEE737CE968}"/>
          </ac:picMkLst>
        </pc:picChg>
        <pc:picChg chg="add del mod">
          <ac:chgData name="Michael Weinstein" userId="dde8f0b8-2f8d-4f82-9f5a-968ead95bb4f" providerId="ADAL" clId="{F9EE83B3-97DD-4937-8BF5-6C65E41107A0}" dt="2020-05-18T04:42:13.160" v="542"/>
          <ac:picMkLst>
            <pc:docMk/>
            <pc:sldMk cId="3898713053" sldId="615"/>
            <ac:picMk id="5" creationId="{D06AE0D3-20A3-41D5-B34E-3B1A783F226E}"/>
          </ac:picMkLst>
        </pc:picChg>
        <pc:picChg chg="del">
          <ac:chgData name="Michael Weinstein" userId="dde8f0b8-2f8d-4f82-9f5a-968ead95bb4f" providerId="ADAL" clId="{F9EE83B3-97DD-4937-8BF5-6C65E41107A0}" dt="2020-05-18T04:39:54.936" v="528" actId="478"/>
          <ac:picMkLst>
            <pc:docMk/>
            <pc:sldMk cId="3898713053" sldId="615"/>
            <ac:picMk id="7" creationId="{C237C73B-6820-41DA-A318-27CBECA78B9A}"/>
          </ac:picMkLst>
        </pc:picChg>
      </pc:sldChg>
      <pc:sldChg chg="addSp delSp modSp mod">
        <pc:chgData name="Michael Weinstein" userId="dde8f0b8-2f8d-4f82-9f5a-968ead95bb4f" providerId="ADAL" clId="{F9EE83B3-97DD-4937-8BF5-6C65E41107A0}" dt="2020-05-18T04:43:17.690" v="576" actId="1076"/>
        <pc:sldMkLst>
          <pc:docMk/>
          <pc:sldMk cId="1552880359" sldId="616"/>
        </pc:sldMkLst>
        <pc:spChg chg="mod">
          <ac:chgData name="Michael Weinstein" userId="dde8f0b8-2f8d-4f82-9f5a-968ead95bb4f" providerId="ADAL" clId="{F9EE83B3-97DD-4937-8BF5-6C65E41107A0}" dt="2020-05-18T04:43:13.551" v="575" actId="20577"/>
          <ac:spMkLst>
            <pc:docMk/>
            <pc:sldMk cId="1552880359" sldId="616"/>
            <ac:spMk id="6" creationId="{7DEBDCBB-61DC-4E35-9670-A1AC7A8D6BB1}"/>
          </ac:spMkLst>
        </pc:spChg>
        <pc:picChg chg="add del">
          <ac:chgData name="Michael Weinstein" userId="dde8f0b8-2f8d-4f82-9f5a-968ead95bb4f" providerId="ADAL" clId="{F9EE83B3-97DD-4937-8BF5-6C65E41107A0}" dt="2020-05-18T04:42:42.151" v="565" actId="478"/>
          <ac:picMkLst>
            <pc:docMk/>
            <pc:sldMk cId="1552880359" sldId="616"/>
            <ac:picMk id="5" creationId="{AFF4165B-F144-4A56-A87B-386C1B2114C3}"/>
          </ac:picMkLst>
        </pc:picChg>
        <pc:picChg chg="del">
          <ac:chgData name="Michael Weinstein" userId="dde8f0b8-2f8d-4f82-9f5a-968ead95bb4f" providerId="ADAL" clId="{F9EE83B3-97DD-4937-8BF5-6C65E41107A0}" dt="2020-05-18T04:41:30.573" v="533" actId="478"/>
          <ac:picMkLst>
            <pc:docMk/>
            <pc:sldMk cId="1552880359" sldId="616"/>
            <ac:picMk id="7" creationId="{70F935B5-816D-4088-B439-637F8DD3966F}"/>
          </ac:picMkLst>
        </pc:picChg>
        <pc:picChg chg="add mod">
          <ac:chgData name="Michael Weinstein" userId="dde8f0b8-2f8d-4f82-9f5a-968ead95bb4f" providerId="ADAL" clId="{F9EE83B3-97DD-4937-8BF5-6C65E41107A0}" dt="2020-05-18T04:43:17.690" v="576" actId="1076"/>
          <ac:picMkLst>
            <pc:docMk/>
            <pc:sldMk cId="1552880359" sldId="616"/>
            <ac:picMk id="8" creationId="{B2B357D8-F557-4918-AF78-008E7B0F156A}"/>
          </ac:picMkLst>
        </pc:picChg>
      </pc:sldChg>
      <pc:sldChg chg="delSp new del mod">
        <pc:chgData name="Michael Weinstein" userId="dde8f0b8-2f8d-4f82-9f5a-968ead95bb4f" providerId="ADAL" clId="{F9EE83B3-97DD-4937-8BF5-6C65E41107A0}" dt="2020-05-18T05:14:00.210" v="580" actId="47"/>
        <pc:sldMkLst>
          <pc:docMk/>
          <pc:sldMk cId="1323569306" sldId="617"/>
        </pc:sldMkLst>
        <pc:spChg chg="del">
          <ac:chgData name="Michael Weinstein" userId="dde8f0b8-2f8d-4f82-9f5a-968ead95bb4f" providerId="ADAL" clId="{F9EE83B3-97DD-4937-8BF5-6C65E41107A0}" dt="2020-05-18T05:13:30.478" v="578" actId="478"/>
          <ac:spMkLst>
            <pc:docMk/>
            <pc:sldMk cId="1323569306" sldId="617"/>
            <ac:spMk id="5" creationId="{52E50519-F590-4FC3-9A93-B89F89477B5A}"/>
          </ac:spMkLst>
        </pc:spChg>
      </pc:sldChg>
      <pc:sldChg chg="modSp add mod">
        <pc:chgData name="Michael Weinstein" userId="dde8f0b8-2f8d-4f82-9f5a-968ead95bb4f" providerId="ADAL" clId="{F9EE83B3-97DD-4937-8BF5-6C65E41107A0}" dt="2020-05-18T05:35:54.161" v="583" actId="1076"/>
        <pc:sldMkLst>
          <pc:docMk/>
          <pc:sldMk cId="1143343912" sldId="618"/>
        </pc:sldMkLst>
        <pc:picChg chg="mod">
          <ac:chgData name="Michael Weinstein" userId="dde8f0b8-2f8d-4f82-9f5a-968ead95bb4f" providerId="ADAL" clId="{F9EE83B3-97DD-4937-8BF5-6C65E41107A0}" dt="2020-05-18T05:35:54.161" v="583" actId="1076"/>
          <ac:picMkLst>
            <pc:docMk/>
            <pc:sldMk cId="1143343912" sldId="618"/>
            <ac:picMk id="3" creationId="{FD0C9093-CFB8-4F0E-8BE9-1F3130F11C03}"/>
          </ac:picMkLst>
        </pc:picChg>
      </pc:sldChg>
      <pc:sldChg chg="add">
        <pc:chgData name="Michael Weinstein" userId="dde8f0b8-2f8d-4f82-9f5a-968ead95bb4f" providerId="ADAL" clId="{F9EE83B3-97DD-4937-8BF5-6C65E41107A0}" dt="2020-05-18T05:13:54.125" v="579"/>
        <pc:sldMkLst>
          <pc:docMk/>
          <pc:sldMk cId="2113027311" sldId="619"/>
        </pc:sldMkLst>
      </pc:sldChg>
      <pc:sldChg chg="add">
        <pc:chgData name="Michael Weinstein" userId="dde8f0b8-2f8d-4f82-9f5a-968ead95bb4f" providerId="ADAL" clId="{F9EE83B3-97DD-4937-8BF5-6C65E41107A0}" dt="2020-05-18T05:13:54.125" v="579"/>
        <pc:sldMkLst>
          <pc:docMk/>
          <pc:sldMk cId="1886865039" sldId="620"/>
        </pc:sldMkLst>
      </pc:sldChg>
      <pc:sldChg chg="add">
        <pc:chgData name="Michael Weinstein" userId="dde8f0b8-2f8d-4f82-9f5a-968ead95bb4f" providerId="ADAL" clId="{F9EE83B3-97DD-4937-8BF5-6C65E41107A0}" dt="2020-05-18T05:13:54.125" v="579"/>
        <pc:sldMkLst>
          <pc:docMk/>
          <pc:sldMk cId="3610439351" sldId="62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2331DAD-76C8-D143-940A-1249F810C751}"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1"/>
            <a:ext cx="12192000" cy="6868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853440" y="402336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2400"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853440" y="243840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2400"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853440" y="631500"/>
            <a:ext cx="4572000" cy="508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6" name="Text Placeholder 5">
            <a:extLst>
              <a:ext uri="{FF2B5EF4-FFF2-40B4-BE49-F238E27FC236}">
                <a16:creationId xmlns:a16="http://schemas.microsoft.com/office/drawing/2014/main" id="{D1A3CCD6-7C87-3540-AD4F-C4E375A40A67}"/>
              </a:ext>
            </a:extLst>
          </p:cNvPr>
          <p:cNvSpPr>
            <a:spLocks noGrp="1"/>
          </p:cNvSpPr>
          <p:nvPr>
            <p:ph type="body" sz="quarter" idx="25" hasCustomPrompt="1"/>
          </p:nvPr>
        </p:nvSpPr>
        <p:spPr>
          <a:xfrm>
            <a:off x="853440" y="2194560"/>
            <a:ext cx="4474815" cy="147797"/>
          </a:xfrm>
          <a:prstGeom prst="rect">
            <a:avLst/>
          </a:prstGeom>
        </p:spPr>
        <p:txBody>
          <a:bodyPr wrap="none" lIns="18288">
            <a:spAutoFit/>
          </a:bodyPr>
          <a:lstStyle>
            <a:lvl1pPr marL="0" indent="0">
              <a:buNone/>
              <a:defRPr sz="1067" cap="all" baseline="0">
                <a:latin typeface="+mn-lt"/>
              </a:defRPr>
            </a:lvl1pPr>
            <a:lvl2pPr marL="0" indent="0">
              <a:buFont typeface="Arial" panose="020B0604020202020204" pitchFamily="34" charset="0"/>
              <a:buNone/>
              <a:defRPr sz="1067">
                <a:latin typeface="+mn-lt"/>
              </a:defRPr>
            </a:lvl2pPr>
            <a:lvl3pPr marL="484620" indent="0">
              <a:buNone/>
              <a:defRPr sz="1067">
                <a:latin typeface="+mn-lt"/>
              </a:defRPr>
            </a:lvl3pPr>
            <a:lvl4pPr marL="0" indent="0">
              <a:buNone/>
              <a:defRPr sz="1067">
                <a:latin typeface="+mn-lt"/>
              </a:defRPr>
            </a:lvl4pPr>
            <a:lvl5pPr marL="0" indent="0">
              <a:buNone/>
              <a:defRPr sz="1067">
                <a:latin typeface="+mn-lt"/>
              </a:defRPr>
            </a:lvl5pPr>
          </a:lstStyle>
          <a:p>
            <a:pPr lvl="0"/>
            <a:r>
              <a:rPr lang="en-US" dirty="0"/>
              <a:t>JOB # GOES HERE [REMOVE FOR LIVE AUDIENCE PRESENTATION]</a:t>
            </a:r>
          </a:p>
        </p:txBody>
      </p:sp>
      <p:sp>
        <p:nvSpPr>
          <p:cNvPr id="2" name="TextBox 1">
            <a:extLst>
              <a:ext uri="{FF2B5EF4-FFF2-40B4-BE49-F238E27FC236}">
                <a16:creationId xmlns:a16="http://schemas.microsoft.com/office/drawing/2014/main" id="{E2AB141D-50D8-B545-AC99-DA856384CC54}"/>
              </a:ext>
            </a:extLst>
          </p:cNvPr>
          <p:cNvSpPr txBox="1"/>
          <p:nvPr/>
        </p:nvSpPr>
        <p:spPr>
          <a:xfrm>
            <a:off x="8793019" y="406401"/>
            <a:ext cx="1902691" cy="461665"/>
          </a:xfrm>
          <a:prstGeom prst="rect">
            <a:avLst/>
          </a:prstGeom>
          <a:noFill/>
        </p:spPr>
        <p:txBody>
          <a:bodyPr wrap="square" rtlCol="0">
            <a:spAutoFit/>
          </a:bodyPr>
          <a:lstStyle/>
          <a:p>
            <a:endParaRPr lang="en-US" sz="2400" dirty="0"/>
          </a:p>
        </p:txBody>
      </p:sp>
      <p:sp>
        <p:nvSpPr>
          <p:cNvPr id="10" name="Text Placeholder 9">
            <a:extLst>
              <a:ext uri="{FF2B5EF4-FFF2-40B4-BE49-F238E27FC236}">
                <a16:creationId xmlns:a16="http://schemas.microsoft.com/office/drawing/2014/main" id="{E60C41A6-45A6-5B44-9CEC-EBB9C50F73C1}"/>
              </a:ext>
            </a:extLst>
          </p:cNvPr>
          <p:cNvSpPr>
            <a:spLocks noGrp="1"/>
          </p:cNvSpPr>
          <p:nvPr>
            <p:ph type="body" sz="quarter" idx="27" hasCustomPrompt="1"/>
          </p:nvPr>
        </p:nvSpPr>
        <p:spPr>
          <a:xfrm>
            <a:off x="4706470" y="4256635"/>
            <a:ext cx="6510169" cy="332399"/>
          </a:xfrm>
          <a:prstGeom prst="rect">
            <a:avLst/>
          </a:prstGeom>
        </p:spPr>
        <p:txBody>
          <a:bodyPr lIns="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200">
                <a:solidFill>
                  <a:srgbClr val="FC28FC"/>
                </a:solidFill>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 GUIDES – To make sure guides are visible, inside the View ribbon, click the Guides checkbox. Then click the icon inside the picture frame to add your logo.</a:t>
            </a:r>
          </a:p>
        </p:txBody>
      </p:sp>
      <p:sp>
        <p:nvSpPr>
          <p:cNvPr id="22" name="Text Placeholder 9">
            <a:extLst>
              <a:ext uri="{FF2B5EF4-FFF2-40B4-BE49-F238E27FC236}">
                <a16:creationId xmlns:a16="http://schemas.microsoft.com/office/drawing/2014/main" id="{A7DA1E21-D79E-F544-A510-7244E006EC4A}"/>
              </a:ext>
            </a:extLst>
          </p:cNvPr>
          <p:cNvSpPr>
            <a:spLocks noGrp="1"/>
          </p:cNvSpPr>
          <p:nvPr>
            <p:ph type="body" sz="quarter" idx="28" hasCustomPrompt="1"/>
          </p:nvPr>
        </p:nvSpPr>
        <p:spPr>
          <a:xfrm>
            <a:off x="4706470" y="4700563"/>
            <a:ext cx="6510169" cy="332399"/>
          </a:xfrm>
          <a:prstGeom prst="rect">
            <a:avLst/>
          </a:prstGeom>
        </p:spPr>
        <p:txBody>
          <a:bodyPr lIns="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200">
                <a:solidFill>
                  <a:srgbClr val="FC28FC"/>
                </a:solidFill>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Bxd-blk</a:t>
            </a:r>
            <a:r>
              <a:rPr lang="en-US" dirty="0"/>
              <a:t> or Boxed-</a:t>
            </a:r>
            <a:r>
              <a:rPr lang="en-US" dirty="0" err="1"/>
              <a:t>BlackType</a:t>
            </a:r>
            <a:r>
              <a:rPr lang="en-US" dirty="0"/>
              <a:t> version and it will appear in the picture frame.</a:t>
            </a:r>
          </a:p>
        </p:txBody>
      </p:sp>
      <p:sp>
        <p:nvSpPr>
          <p:cNvPr id="23" name="Text Placeholder 9">
            <a:extLst>
              <a:ext uri="{FF2B5EF4-FFF2-40B4-BE49-F238E27FC236}">
                <a16:creationId xmlns:a16="http://schemas.microsoft.com/office/drawing/2014/main" id="{624A8DDF-AAAB-5F4B-94B6-2B8F1EAAD0A7}"/>
              </a:ext>
            </a:extLst>
          </p:cNvPr>
          <p:cNvSpPr>
            <a:spLocks noGrp="1"/>
          </p:cNvSpPr>
          <p:nvPr>
            <p:ph type="body" sz="quarter" idx="29" hasCustomPrompt="1"/>
          </p:nvPr>
        </p:nvSpPr>
        <p:spPr>
          <a:xfrm>
            <a:off x="4706470" y="5144491"/>
            <a:ext cx="6510169" cy="955048"/>
          </a:xfrm>
          <a:prstGeom prst="rect">
            <a:avLst/>
          </a:prstGeom>
        </p:spPr>
        <p:txBody>
          <a:bodyPr lIns="0" tIns="45720" rIns="91440" bIns="4572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200">
                <a:solidFill>
                  <a:srgbClr val="FC28FC"/>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blue UCLA logo box should match up with the top and bottom guides.</a:t>
            </a:r>
          </a:p>
        </p:txBody>
      </p:sp>
      <p:sp>
        <p:nvSpPr>
          <p:cNvPr id="24" name="Text Placeholder 9">
            <a:extLst>
              <a:ext uri="{FF2B5EF4-FFF2-40B4-BE49-F238E27FC236}">
                <a16:creationId xmlns:a16="http://schemas.microsoft.com/office/drawing/2014/main" id="{780DC648-A60E-984C-B078-E1226FC92945}"/>
              </a:ext>
            </a:extLst>
          </p:cNvPr>
          <p:cNvSpPr>
            <a:spLocks noGrp="1"/>
          </p:cNvSpPr>
          <p:nvPr>
            <p:ph type="body" sz="quarter" idx="30" hasCustomPrompt="1"/>
          </p:nvPr>
        </p:nvSpPr>
        <p:spPr>
          <a:xfrm>
            <a:off x="4706470" y="6208237"/>
            <a:ext cx="6510169" cy="167140"/>
          </a:xfrm>
          <a:prstGeom prst="rect">
            <a:avLst/>
          </a:prstGeom>
        </p:spPr>
        <p:txBody>
          <a:bodyPr lIns="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200">
                <a:solidFill>
                  <a:srgbClr val="FC28FC"/>
                </a:solidFill>
              </a:defRPr>
            </a:lvl1pPr>
          </a:lstStyle>
          <a:p>
            <a:pPr lvl="0"/>
            <a:r>
              <a:rPr lang="en-US" dirty="0"/>
              <a:t>4. POSITION – Align the blue UCLA logo box to meet the left guide. </a:t>
            </a:r>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926376"/>
            <a:ext cx="10363200" cy="664797"/>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Metagenomics Workshop</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8793019" y="406401"/>
            <a:ext cx="1902691" cy="461665"/>
          </a:xfrm>
          <a:prstGeom prst="rect">
            <a:avLst/>
          </a:prstGeom>
          <a:noFill/>
        </p:spPr>
        <p:txBody>
          <a:bodyPr wrap="square" rtlCol="0">
            <a:spAutoFit/>
          </a:bodyPr>
          <a:lstStyle/>
          <a:p>
            <a:endParaRPr lang="en-US" sz="2400" dirty="0"/>
          </a:p>
        </p:txBody>
      </p:sp>
    </p:spTree>
    <p:extLst>
      <p:ext uri="{BB962C8B-B14F-4D97-AF65-F5344CB8AC3E}">
        <p14:creationId xmlns:p14="http://schemas.microsoft.com/office/powerpoint/2010/main" val="2943508897"/>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9EB0CAB-07AA-2647-BE58-7A658EF3CBEE}"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11582400" y="6339840"/>
            <a:ext cx="609600" cy="422744"/>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2400"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853267"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2400"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853269"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6217919"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6217921"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06710471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78506B-CDED-764D-A072-FDCE7A00B000}"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230412" y="1584960"/>
            <a:ext cx="2537553"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792480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7924800"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438912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4389035"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117802700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40" y="4876801"/>
            <a:ext cx="10363200" cy="701859"/>
          </a:xfrm>
          <a:prstGeom prst="rect">
            <a:avLst/>
          </a:prstGeom>
        </p:spPr>
        <p:txBody>
          <a:bodyPr lIns="0" tIns="18288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853440" y="1584960"/>
            <a:ext cx="10363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280748668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438400" y="1584960"/>
            <a:ext cx="7315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389720258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EFEDD32-F5EB-A741-9F8B-E23B8F80D24B}"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7559040" y="2072641"/>
            <a:ext cx="3657600" cy="1292983"/>
          </a:xfrm>
          <a:prstGeom prst="rect">
            <a:avLst/>
          </a:prstGeom>
        </p:spPr>
        <p:txBody>
          <a:bodyPr lIns="365760" r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7559040" y="1584960"/>
            <a:ext cx="3657600" cy="287259"/>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853440" y="1584960"/>
            <a:ext cx="67056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285013453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12192000" cy="613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4D8B39A-01F2-FA4B-87F6-F02AC7945853}"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828800" y="1828896"/>
            <a:ext cx="8534400" cy="2462021"/>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5333" b="0" i="0" dirty="0">
                <a:solidFill>
                  <a:srgbClr val="2774AE"/>
                </a:solidFill>
                <a:latin typeface="Helvetica Regular" pitchFamily="2" charset="0"/>
              </a:rPr>
              <a:t>Lorem ipsum dolor sit </a:t>
            </a:r>
            <a:r>
              <a:rPr lang="en-US" sz="5333" b="0" i="0" dirty="0" err="1">
                <a:solidFill>
                  <a:srgbClr val="2774AE"/>
                </a:solidFill>
                <a:latin typeface="Helvetica Regular" pitchFamily="2" charset="0"/>
              </a:rPr>
              <a:t>amet</a:t>
            </a:r>
            <a:r>
              <a:rPr lang="en-US" sz="5333" b="0" i="0" dirty="0">
                <a:solidFill>
                  <a:srgbClr val="2774AE"/>
                </a:solidFill>
                <a:latin typeface="Helvetica Regular" pitchFamily="2" charset="0"/>
              </a:rPr>
              <a:t> ex </a:t>
            </a:r>
            <a:r>
              <a:rPr lang="en-US" sz="5333" b="0" i="0" dirty="0" err="1">
                <a:solidFill>
                  <a:srgbClr val="2774AE"/>
                </a:solidFill>
                <a:latin typeface="Helvetica Regular" pitchFamily="2" charset="0"/>
              </a:rPr>
              <a:t>eum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reque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graece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nam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harum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vonsequat</a:t>
            </a:r>
            <a:endParaRPr lang="en-US" sz="5333"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828800" y="1828801"/>
            <a:ext cx="8534400" cy="2220095"/>
          </a:xfrm>
        </p:spPr>
        <p:txBody>
          <a:bodyPr anchor="ctr" anchorCtr="0"/>
          <a:lstStyle>
            <a:lvl1pPr marL="0" indent="0" algn="ctr">
              <a:buNone/>
              <a:defRPr sz="5333">
                <a:solidFill>
                  <a:srgbClr val="2774AE"/>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53702779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240615256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D19E2CA-7A22-2A47-87A7-154317480B32}"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r>
              <a:rPr lang="en-US" sz="4800" b="1" i="0" baseline="0" dirty="0">
                <a:solidFill>
                  <a:srgbClr val="58595B"/>
                </a:solidFill>
                <a:latin typeface="Helvetica" pitchFamily="2" charset="0"/>
              </a:rPr>
              <a:t>Thank You</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2400"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369729368"/>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9" name="TextBox 8">
            <a:extLst>
              <a:ext uri="{FF2B5EF4-FFF2-40B4-BE49-F238E27FC236}">
                <a16:creationId xmlns:a16="http://schemas.microsoft.com/office/drawing/2014/main" id="{4DAC7F78-240E-AF4B-89D8-273442F5E4BE}"/>
              </a:ext>
            </a:extLst>
          </p:cNvPr>
          <p:cNvSpPr txBox="1"/>
          <p:nvPr/>
        </p:nvSpPr>
        <p:spPr>
          <a:xfrm>
            <a:off x="853440" y="2499360"/>
            <a:ext cx="10363200" cy="738664"/>
          </a:xfrm>
          <a:prstGeom prst="rect">
            <a:avLst/>
          </a:prstGeom>
          <a:noFill/>
        </p:spPr>
        <p:txBody>
          <a:bodyPr wrap="square" lIns="0" tIns="0" rIns="0" bIns="0" rtlCol="0" anchor="b" anchorCtr="0">
            <a:spAutoFit/>
          </a:bodyPr>
          <a:lstStyle/>
          <a:p>
            <a:r>
              <a:rPr lang="en-US" sz="4800" b="1" i="0" baseline="0" dirty="0">
                <a:solidFill>
                  <a:srgbClr val="58595B"/>
                </a:solidFill>
                <a:latin typeface="Helvetica" pitchFamily="2" charset="0"/>
              </a:rPr>
              <a:t>Thank You</a:t>
            </a:r>
          </a:p>
        </p:txBody>
      </p:sp>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183715571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2" name="TextBox 11">
            <a:extLst>
              <a:ext uri="{FF2B5EF4-FFF2-40B4-BE49-F238E27FC236}">
                <a16:creationId xmlns:a16="http://schemas.microsoft.com/office/drawing/2014/main" id="{07F6C067-AD68-524C-91AC-545B0A590C4C}"/>
              </a:ext>
            </a:extLst>
          </p:cNvPr>
          <p:cNvSpPr txBox="1"/>
          <p:nvPr/>
        </p:nvSpPr>
        <p:spPr>
          <a:xfrm>
            <a:off x="853440" y="2499360"/>
            <a:ext cx="10363200" cy="738664"/>
          </a:xfrm>
          <a:prstGeom prst="rect">
            <a:avLst/>
          </a:prstGeom>
          <a:noFill/>
        </p:spPr>
        <p:txBody>
          <a:bodyPr wrap="square" lIns="0" tIns="0" rIns="0" bIns="0" rtlCol="0" anchor="b" anchorCtr="0">
            <a:spAutoFit/>
          </a:bodyPr>
          <a:lstStyle/>
          <a:p>
            <a:r>
              <a:rPr lang="en-US" sz="4800" b="1" i="0" baseline="0" dirty="0">
                <a:solidFill>
                  <a:srgbClr val="58595B"/>
                </a:solidFill>
                <a:latin typeface="Helvetica" pitchFamily="2" charset="0"/>
              </a:rPr>
              <a:t>Thank You</a:t>
            </a:r>
          </a:p>
        </p:txBody>
      </p:sp>
    </p:spTree>
    <p:extLst>
      <p:ext uri="{BB962C8B-B14F-4D97-AF65-F5344CB8AC3E}">
        <p14:creationId xmlns:p14="http://schemas.microsoft.com/office/powerpoint/2010/main" val="281485258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2478"/>
            <a:ext cx="5386917" cy="332399"/>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1575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842478"/>
            <a:ext cx="5389033" cy="332399"/>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1575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876712" y="6339841"/>
            <a:ext cx="1255776" cy="422744"/>
          </a:xfrm>
        </p:spPr>
        <p:txBody>
          <a:bodyPr/>
          <a:lstStyle/>
          <a:p>
            <a:fld id="{9F77682F-0B9D-3B4E-959A-DF3B483BB795}"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11582400" y="6339841"/>
            <a:ext cx="609600" cy="422744"/>
          </a:xfrm>
        </p:spPr>
        <p:txBody>
          <a:bodyPr/>
          <a:lstStyle/>
          <a:p>
            <a:fld id="{B7EF1114-A442-774B-B3A3-7065FC00DEA8}" type="slidenum">
              <a:rPr lang="en-US" smtClean="0"/>
              <a:t>‹#›</a:t>
            </a:fld>
            <a:endParaRPr lang="en-US"/>
          </a:p>
        </p:txBody>
      </p:sp>
    </p:spTree>
    <p:extLst>
      <p:ext uri="{BB962C8B-B14F-4D97-AF65-F5344CB8AC3E}">
        <p14:creationId xmlns:p14="http://schemas.microsoft.com/office/powerpoint/2010/main" val="2523003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876712" y="6339841"/>
            <a:ext cx="1255776" cy="422744"/>
          </a:xfrm>
        </p:spPr>
        <p:txBody>
          <a:bodyPr/>
          <a:lstStyle/>
          <a:p>
            <a:fld id="{9F77682F-0B9D-3B4E-959A-DF3B483BB795}"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82400" y="6339841"/>
            <a:ext cx="609600" cy="422744"/>
          </a:xfrm>
        </p:spPr>
        <p:txBody>
          <a:bodyPr/>
          <a:lstStyle/>
          <a:p>
            <a:fld id="{B7EF1114-A442-774B-B3A3-7065FC00DEA8}" type="slidenum">
              <a:rPr lang="en-US" smtClean="0"/>
              <a:t>‹#›</a:t>
            </a:fld>
            <a:endParaRPr lang="en-US"/>
          </a:p>
        </p:txBody>
      </p:sp>
    </p:spTree>
    <p:extLst>
      <p:ext uri="{BB962C8B-B14F-4D97-AF65-F5344CB8AC3E}">
        <p14:creationId xmlns:p14="http://schemas.microsoft.com/office/powerpoint/2010/main" val="309089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74514302"/>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77AD0DB-988E-4E4A-9FF3-E2C69BC94326}"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853439" y="3535680"/>
            <a:ext cx="10363200" cy="295402"/>
          </a:xfrm>
          <a:prstGeom prst="rect">
            <a:avLst/>
          </a:prstGeom>
        </p:spPr>
        <p:txBody>
          <a:bodyPr>
            <a:spAutoFit/>
          </a:bodyPr>
          <a:lstStyle>
            <a:lvl1pPr marL="0" indent="0">
              <a:buFontTx/>
              <a:buNone/>
              <a:defRPr sz="2133" b="1" i="0" cap="all" baseline="0">
                <a:latin typeface="Helvetica" pitchFamily="2" charset="0"/>
              </a:defRPr>
            </a:lvl1pPr>
            <a:lvl2pPr>
              <a:buFontTx/>
              <a:buNone/>
              <a:defRPr b="1"/>
            </a:lvl2pPr>
            <a:lvl3pPr marL="914377" indent="0">
              <a:buFontTx/>
              <a:buNone/>
              <a:defRPr b="1"/>
            </a:lvl3pPr>
            <a:lvl4pPr marL="1371566" indent="0">
              <a:buFontTx/>
              <a:buNone/>
              <a:defRPr b="1"/>
            </a:lvl4pPr>
            <a:lvl5pPr marL="1828754" indent="0">
              <a:buFontTx/>
              <a:buNone/>
              <a:defRPr b="1"/>
            </a:lvl5pPr>
          </a:lstStyle>
          <a:p>
            <a:pPr lvl="0"/>
            <a:r>
              <a:rPr lang="en-US" dirty="0"/>
              <a:t>ADDITIONAL TEXT GOES HERE </a:t>
            </a:r>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r>
              <a:rPr lang="en-US" sz="4800" b="1" i="0" baseline="0" dirty="0">
                <a:solidFill>
                  <a:srgbClr val="58595B"/>
                </a:solidFill>
                <a:latin typeface="Helvetica" pitchFamily="2" charset="0"/>
              </a:rPr>
              <a:t>Topic</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2400"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43943403"/>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2143303930"/>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202282460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A6EA13E-D85D-234A-B454-2515B0E8FC3F}"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853436" y="489869"/>
            <a:ext cx="10363200" cy="519972"/>
          </a:xfrm>
        </p:spPr>
        <p:txBody>
          <a:bodyPr anchor="b" anchorCtr="0"/>
          <a:lstStyle/>
          <a:p>
            <a:r>
              <a:rPr lang="en-US" dirty="0"/>
              <a:t>Header w/copy</a:t>
            </a:r>
          </a:p>
        </p:txBody>
      </p:sp>
    </p:spTree>
    <p:extLst>
      <p:ext uri="{BB962C8B-B14F-4D97-AF65-F5344CB8AC3E}">
        <p14:creationId xmlns:p14="http://schemas.microsoft.com/office/powerpoint/2010/main" val="4067137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7BF61F8-88B3-FE4F-8169-B5261E98FF9B}"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463041" y="3048001"/>
            <a:ext cx="9144000" cy="51851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65888681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97A3B5-6613-4F46-BF76-6FADC2B102EA}"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70560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70560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1233057471"/>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9DCE2DB-E4F8-0848-90C1-ACDCE2F38AD9}"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463040" y="1584960"/>
            <a:ext cx="8534400" cy="258597"/>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10319746" y="1584961"/>
            <a:ext cx="1262655" cy="1805623"/>
          </a:xfrm>
          <a:prstGeom prst="rect">
            <a:avLst/>
          </a:prstGeom>
        </p:spPr>
        <p:txBody>
          <a:bodyPr wrap="square" lIns="0">
            <a:spAutoFit/>
          </a:bodyPr>
          <a:lstStyle>
            <a:lvl1pPr marL="0" indent="0" algn="l">
              <a:lnSpc>
                <a:spcPct val="100000"/>
              </a:lnSpc>
              <a:buNone/>
              <a:defRPr sz="1067" b="0">
                <a:solidFill>
                  <a:srgbClr val="FC28FC"/>
                </a:solidFill>
              </a:defRPr>
            </a:lvl1pPr>
            <a:lvl2pPr marL="457189" indent="0">
              <a:buNone/>
              <a:defRPr>
                <a:solidFill>
                  <a:srgbClr val="FF0000"/>
                </a:solidFill>
              </a:defRPr>
            </a:lvl2pPr>
            <a:lvl3pPr marL="914377" indent="0">
              <a:buNone/>
              <a:defRPr>
                <a:solidFill>
                  <a:srgbClr val="FF0000"/>
                </a:solidFill>
              </a:defRPr>
            </a:lvl3pPr>
            <a:lvl4pPr marL="1371566" indent="0">
              <a:buNone/>
              <a:defRPr>
                <a:solidFill>
                  <a:srgbClr val="FF0000"/>
                </a:solidFill>
              </a:defRPr>
            </a:lvl4pPr>
            <a:lvl5pPr marL="1828754"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26120309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1D0AFF7-781E-9C49-9DD3-A4DFB4A9395B}"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096000" y="2072640"/>
            <a:ext cx="5120637" cy="1551579"/>
          </a:xfrm>
          <a:prstGeom prst="rect">
            <a:avLst/>
          </a:prstGeom>
        </p:spPr>
        <p:txBody>
          <a:bodyPr l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095999" y="1584960"/>
            <a:ext cx="5120639" cy="287259"/>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853440"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832448664"/>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FE47C0C-C9E7-AE4D-809E-5CBF13CABA9B}"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39" y="2072640"/>
            <a:ext cx="5120640" cy="1551579"/>
          </a:xfrm>
          <a:prstGeom prst="rect">
            <a:avLst/>
          </a:prstGeom>
        </p:spPr>
        <p:txBody>
          <a:bodyPr lIns="0" r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853441" y="1584960"/>
            <a:ext cx="5120639" cy="292608"/>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5974079"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8259870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E467E6B-9A71-6D40-8626-10A71C7AA91F}" type="datetime4">
              <a:rPr lang="en-US" smtClean="0"/>
              <a:t>May 17, 2020</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083852"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7448503"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621792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292835771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57201" y="6299713"/>
            <a:ext cx="564305" cy="182033"/>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853440" y="1095523"/>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2400"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853439" y="489869"/>
            <a:ext cx="10363200" cy="519972"/>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9876712" y="6339840"/>
            <a:ext cx="1255776" cy="422744"/>
          </a:xfrm>
          <a:prstGeom prst="rect">
            <a:avLst/>
          </a:prstGeom>
        </p:spPr>
        <p:txBody>
          <a:bodyPr vert="horz" wrap="square" lIns="0" tIns="0" rIns="0" bIns="256032" rtlCol="0" anchor="t" anchorCtr="0">
            <a:spAutoFit/>
          </a:bodyPr>
          <a:lstStyle>
            <a:lvl1pPr algn="r">
              <a:lnSpc>
                <a:spcPct val="100000"/>
              </a:lnSpc>
              <a:defRPr sz="1067" b="0" i="0">
                <a:solidFill>
                  <a:srgbClr val="898989"/>
                </a:solidFill>
                <a:latin typeface="Helvetica Regular" pitchFamily="2" charset="0"/>
              </a:defRPr>
            </a:lvl1pPr>
          </a:lstStyle>
          <a:p>
            <a:fld id="{8F65F54E-23BA-FB43-B77B-991F1BE0DB6C}" type="datetime4">
              <a:rPr lang="en-US" smtClean="0"/>
              <a:t>May 17, 2020</a:t>
            </a:fld>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11582400" y="6339840"/>
            <a:ext cx="609600" cy="422744"/>
          </a:xfrm>
          <a:prstGeom prst="rect">
            <a:avLst/>
          </a:prstGeom>
        </p:spPr>
        <p:txBody>
          <a:bodyPr vert="horz" wrap="square" lIns="0" tIns="0" rIns="0" bIns="256032" rtlCol="0" anchor="t" anchorCtr="0">
            <a:spAutoFit/>
          </a:bodyPr>
          <a:lstStyle>
            <a:lvl1pPr algn="l">
              <a:lnSpc>
                <a:spcPct val="100000"/>
              </a:lnSpc>
              <a:defRPr sz="1067"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9" name="Text Placeholder-left">
            <a:extLst>
              <a:ext uri="{FF2B5EF4-FFF2-40B4-BE49-F238E27FC236}">
                <a16:creationId xmlns:a16="http://schemas.microsoft.com/office/drawing/2014/main" id="{780A88FB-C016-B145-BF42-9CAF49E61B24}"/>
              </a:ext>
            </a:extLst>
          </p:cNvPr>
          <p:cNvSpPr txBox="1">
            <a:spLocks/>
          </p:cNvSpPr>
          <p:nvPr/>
        </p:nvSpPr>
        <p:spPr>
          <a:xfrm>
            <a:off x="1463040" y="6364224"/>
            <a:ext cx="3535680" cy="492507"/>
          </a:xfrm>
          <a:prstGeom prst="rect">
            <a:avLst/>
          </a:prstGeom>
        </p:spPr>
        <p:txBody>
          <a:bodyPr wrap="square" lIns="0" tIns="0" rIns="0" bIns="341376">
            <a:spAutoFit/>
          </a:bodyPr>
          <a:lstStyle>
            <a:lvl1pPr marL="0" indent="0" algn="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1067" b="0" i="0" dirty="0" err="1">
                <a:latin typeface="Helvetica Regular" pitchFamily="2" charset="0"/>
              </a:rPr>
              <a:t>QCBio</a:t>
            </a:r>
            <a:r>
              <a:rPr lang="en-US" sz="1067" b="0" i="0" dirty="0">
                <a:latin typeface="Helvetica Regular" pitchFamily="2" charset="0"/>
              </a:rPr>
              <a:t> Collaboratory</a:t>
            </a:r>
          </a:p>
        </p:txBody>
      </p:sp>
      <p:sp>
        <p:nvSpPr>
          <p:cNvPr id="10" name="Text Placeholder-middle">
            <a:extLst>
              <a:ext uri="{FF2B5EF4-FFF2-40B4-BE49-F238E27FC236}">
                <a16:creationId xmlns:a16="http://schemas.microsoft.com/office/drawing/2014/main" id="{1D05E4E6-3004-4849-9241-63072375FC1B}"/>
              </a:ext>
            </a:extLst>
          </p:cNvPr>
          <p:cNvSpPr txBox="1">
            <a:spLocks/>
          </p:cNvSpPr>
          <p:nvPr/>
        </p:nvSpPr>
        <p:spPr>
          <a:xfrm>
            <a:off x="5120640" y="6364224"/>
            <a:ext cx="4632960" cy="492507"/>
          </a:xfrm>
          <a:prstGeom prst="rect">
            <a:avLst/>
          </a:prstGeom>
        </p:spPr>
        <p:txBody>
          <a:bodyPr wrap="square" lIns="0" tIns="0" rIns="0" bIns="341376">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1067" b="0" i="0" dirty="0">
                <a:latin typeface="Helvetica Regular" pitchFamily="2" charset="0"/>
              </a:rPr>
              <a:t>Metagenomics Workshop</a:t>
            </a: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463041" y="1584961"/>
            <a:ext cx="9753599" cy="1567695"/>
          </a:xfrm>
          <a:prstGeom prst="rect">
            <a:avLst/>
          </a:prstGeom>
        </p:spPr>
        <p:txBody>
          <a:bodyPr vert="horz"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7274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p:txStyles>
    <p:titleStyle>
      <a:lvl1pPr algn="l" defTabSz="914377" rtl="0" eaLnBrk="1" latinLnBrk="0" hangingPunct="1">
        <a:lnSpc>
          <a:spcPct val="90000"/>
        </a:lnSpc>
        <a:spcBef>
          <a:spcPct val="0"/>
        </a:spcBef>
        <a:buNone/>
        <a:defRPr sz="3733" b="1" i="0" kern="1200" baseline="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b="0" kern="1200">
          <a:solidFill>
            <a:srgbClr val="58595B"/>
          </a:solidFill>
          <a:latin typeface="+mn-lt"/>
          <a:ea typeface="+mn-ea"/>
          <a:cs typeface="+mn-cs"/>
        </a:defRPr>
      </a:lvl1pPr>
      <a:lvl2pPr marL="597393"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baseline="0">
          <a:solidFill>
            <a:srgbClr val="58595B"/>
          </a:solidFill>
          <a:latin typeface="+mn-lt"/>
          <a:ea typeface="+mn-ea"/>
          <a:cs typeface="+mn-cs"/>
        </a:defRPr>
      </a:lvl2pPr>
      <a:lvl3pPr marL="963144"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3pPr>
      <a:lvl4pPr marL="1328895"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a:solidFill>
            <a:srgbClr val="58595B"/>
          </a:solidFill>
          <a:latin typeface="+mn-lt"/>
          <a:ea typeface="+mn-ea"/>
          <a:cs typeface="+mn-cs"/>
        </a:defRPr>
      </a:lvl4pPr>
      <a:lvl5pPr marL="1694646"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5pPr>
      <a:lvl6pPr marL="838179" indent="-868658" algn="l" defTabSz="914377" rtl="0" eaLnBrk="1" latinLnBrk="0" hangingPunct="1">
        <a:lnSpc>
          <a:spcPct val="90000"/>
        </a:lnSpc>
        <a:spcBef>
          <a:spcPts val="0"/>
        </a:spcBef>
        <a:spcAft>
          <a:spcPts val="800"/>
        </a:spcAft>
        <a:buFont typeface="Arial" panose="020B0604020202020204" pitchFamily="34" charset="0"/>
        <a:buNone/>
        <a:defRPr sz="133" kern="1200">
          <a:solidFill>
            <a:schemeClr val="tx1"/>
          </a:solidFill>
          <a:latin typeface="+mn-lt"/>
          <a:ea typeface="+mn-ea"/>
          <a:cs typeface="+mn-cs"/>
        </a:defRPr>
      </a:lvl6pPr>
      <a:lvl7pPr marL="743693" indent="-259074" algn="l" defTabSz="914377" rtl="0" eaLnBrk="1" latinLnBrk="0" hangingPunct="1">
        <a:lnSpc>
          <a:spcPct val="90000"/>
        </a:lnSpc>
        <a:spcBef>
          <a:spcPts val="0"/>
        </a:spcBef>
        <a:spcAft>
          <a:spcPts val="800"/>
        </a:spcAft>
        <a:buFont typeface="Arial" panose="020B0604020202020204" pitchFamily="34" charset="0"/>
        <a:buChar char="•"/>
        <a:defRPr sz="7200" kern="1200">
          <a:solidFill>
            <a:schemeClr val="tx1"/>
          </a:solidFill>
          <a:latin typeface="+mn-lt"/>
          <a:ea typeface="+mn-ea"/>
          <a:cs typeface="+mn-cs"/>
        </a:defRPr>
      </a:lvl7pPr>
      <a:lvl8pPr marL="365751" indent="-228594" algn="l" defTabSz="914377" rtl="0" eaLnBrk="1" latinLnBrk="0" hangingPunct="1">
        <a:lnSpc>
          <a:spcPct val="90000"/>
        </a:lnSpc>
        <a:spcBef>
          <a:spcPts val="0"/>
        </a:spcBef>
        <a:spcAft>
          <a:spcPts val="800"/>
        </a:spcAft>
        <a:buFont typeface="Arial" panose="020B0604020202020204" pitchFamily="34" charset="0"/>
        <a:buChar char="•"/>
        <a:defRPr sz="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5533"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4E526-5001-4FBD-A806-C45E964E8714}"/>
              </a:ext>
            </a:extLst>
          </p:cNvPr>
          <p:cNvSpPr>
            <a:spLocks noGrp="1"/>
          </p:cNvSpPr>
          <p:nvPr>
            <p:ph type="dt" sz="half" idx="18"/>
          </p:nvPr>
        </p:nvSpPr>
        <p:spPr/>
        <p:txBody>
          <a:bodyPr/>
          <a:lstStyle/>
          <a:p>
            <a:pPr defTabSz="914377"/>
            <a:fld id="{277AD0DB-988E-4E4A-9FF3-E2C69BC9432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D38F9F67-FA95-42BF-8306-91D3F5C8E3B7}"/>
              </a:ext>
            </a:extLst>
          </p:cNvPr>
          <p:cNvSpPr>
            <a:spLocks noGrp="1"/>
          </p:cNvSpPr>
          <p:nvPr>
            <p:ph type="sldNum" sz="quarter" idx="19"/>
          </p:nvPr>
        </p:nvSpPr>
        <p:spPr/>
        <p:txBody>
          <a:bodyPr/>
          <a:lstStyle/>
          <a:p>
            <a:pPr defTabSz="914377"/>
            <a:fld id="{B6238B5B-F19C-E947-A0BC-87BD7983F871}" type="slidenum">
              <a:rPr lang="en-US"/>
              <a:pPr defTabSz="914377"/>
              <a:t>1</a:t>
            </a:fld>
            <a:endParaRPr lang="en-US" dirty="0"/>
          </a:p>
        </p:txBody>
      </p:sp>
      <p:sp>
        <p:nvSpPr>
          <p:cNvPr id="4" name="Text Placeholder 3">
            <a:extLst>
              <a:ext uri="{FF2B5EF4-FFF2-40B4-BE49-F238E27FC236}">
                <a16:creationId xmlns:a16="http://schemas.microsoft.com/office/drawing/2014/main" id="{52E60921-DEF2-4D30-8B7F-4C8667E9ABA5}"/>
              </a:ext>
            </a:extLst>
          </p:cNvPr>
          <p:cNvSpPr>
            <a:spLocks noGrp="1"/>
          </p:cNvSpPr>
          <p:nvPr>
            <p:ph type="body" sz="quarter" idx="20"/>
          </p:nvPr>
        </p:nvSpPr>
        <p:spPr>
          <a:xfrm>
            <a:off x="853439" y="3535681"/>
            <a:ext cx="10363200" cy="295465"/>
          </a:xfrm>
        </p:spPr>
        <p:txBody>
          <a:bodyPr/>
          <a:lstStyle/>
          <a:p>
            <a:r>
              <a:rPr lang="en-US" dirty="0"/>
              <a:t>Getting our sample data</a:t>
            </a:r>
          </a:p>
        </p:txBody>
      </p:sp>
    </p:spTree>
    <p:extLst>
      <p:ext uri="{BB962C8B-B14F-4D97-AF65-F5344CB8AC3E}">
        <p14:creationId xmlns:p14="http://schemas.microsoft.com/office/powerpoint/2010/main" val="347062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978446-B7D1-499D-9DD5-6C6ADFF5EBB4}"/>
              </a:ext>
            </a:extLst>
          </p:cNvPr>
          <p:cNvPicPr>
            <a:picLocks noChangeAspect="1"/>
          </p:cNvPicPr>
          <p:nvPr/>
        </p:nvPicPr>
        <p:blipFill>
          <a:blip r:embed="rId2"/>
          <a:stretch>
            <a:fillRect/>
          </a:stretch>
        </p:blipFill>
        <p:spPr>
          <a:xfrm>
            <a:off x="119244" y="1979478"/>
            <a:ext cx="11918840" cy="3191612"/>
          </a:xfrm>
          <a:prstGeom prst="rect">
            <a:avLst/>
          </a:prstGeom>
        </p:spPr>
      </p:pic>
      <p:sp>
        <p:nvSpPr>
          <p:cNvPr id="2" name="Date Placeholder 1">
            <a:extLst>
              <a:ext uri="{FF2B5EF4-FFF2-40B4-BE49-F238E27FC236}">
                <a16:creationId xmlns:a16="http://schemas.microsoft.com/office/drawing/2014/main" id="{B4D9E843-DAD2-48CE-BAE8-9A203A81B7D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5DA94B3-1D55-4F2F-BE14-1DA2A1163D8D}"/>
              </a:ext>
            </a:extLst>
          </p:cNvPr>
          <p:cNvSpPr>
            <a:spLocks noGrp="1"/>
          </p:cNvSpPr>
          <p:nvPr>
            <p:ph type="sldNum" sz="quarter" idx="19"/>
          </p:nvPr>
        </p:nvSpPr>
        <p:spPr/>
        <p:txBody>
          <a:bodyPr/>
          <a:lstStyle/>
          <a:p>
            <a:pPr defTabSz="914377"/>
            <a:fld id="{B6238B5B-F19C-E947-A0BC-87BD7983F871}" type="slidenum">
              <a:rPr lang="en-US"/>
              <a:pPr defTabSz="914377"/>
              <a:t>10</a:t>
            </a:fld>
            <a:endParaRPr lang="en-US" dirty="0"/>
          </a:p>
        </p:txBody>
      </p:sp>
      <p:sp>
        <p:nvSpPr>
          <p:cNvPr id="6" name="Title 5">
            <a:extLst>
              <a:ext uri="{FF2B5EF4-FFF2-40B4-BE49-F238E27FC236}">
                <a16:creationId xmlns:a16="http://schemas.microsoft.com/office/drawing/2014/main" id="{7464816E-A3A3-4769-A1B4-230F8220176D}"/>
              </a:ext>
            </a:extLst>
          </p:cNvPr>
          <p:cNvSpPr>
            <a:spLocks noGrp="1"/>
          </p:cNvSpPr>
          <p:nvPr>
            <p:ph type="title"/>
          </p:nvPr>
        </p:nvSpPr>
        <p:spPr/>
        <p:txBody>
          <a:bodyPr/>
          <a:lstStyle/>
          <a:p>
            <a:r>
              <a:rPr lang="en-US" dirty="0"/>
              <a:t>Open a New Terminal Tab/Window</a:t>
            </a:r>
          </a:p>
        </p:txBody>
      </p:sp>
      <p:sp>
        <p:nvSpPr>
          <p:cNvPr id="9" name="Arrow: Left 8">
            <a:extLst>
              <a:ext uri="{FF2B5EF4-FFF2-40B4-BE49-F238E27FC236}">
                <a16:creationId xmlns:a16="http://schemas.microsoft.com/office/drawing/2014/main" id="{DD43612D-4E77-44F6-B713-35074EBD54D6}"/>
              </a:ext>
            </a:extLst>
          </p:cNvPr>
          <p:cNvSpPr/>
          <p:nvPr/>
        </p:nvSpPr>
        <p:spPr>
          <a:xfrm>
            <a:off x="2826118" y="3221777"/>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10" name="Arrow: Left 9">
            <a:extLst>
              <a:ext uri="{FF2B5EF4-FFF2-40B4-BE49-F238E27FC236}">
                <a16:creationId xmlns:a16="http://schemas.microsoft.com/office/drawing/2014/main" id="{4DFFE4E1-3065-48C0-90A1-2DE3125F554A}"/>
              </a:ext>
            </a:extLst>
          </p:cNvPr>
          <p:cNvSpPr/>
          <p:nvPr/>
        </p:nvSpPr>
        <p:spPr>
          <a:xfrm rot="19551610">
            <a:off x="6476710" y="4409264"/>
            <a:ext cx="1249797"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7" name="TextBox 6">
            <a:extLst>
              <a:ext uri="{FF2B5EF4-FFF2-40B4-BE49-F238E27FC236}">
                <a16:creationId xmlns:a16="http://schemas.microsoft.com/office/drawing/2014/main" id="{EB8654EF-1155-41C6-80B0-5C663275994C}"/>
              </a:ext>
            </a:extLst>
          </p:cNvPr>
          <p:cNvSpPr txBox="1"/>
          <p:nvPr/>
        </p:nvSpPr>
        <p:spPr>
          <a:xfrm>
            <a:off x="579238" y="5516764"/>
            <a:ext cx="10850727" cy="287323"/>
          </a:xfrm>
          <a:prstGeom prst="rect">
            <a:avLst/>
          </a:prstGeom>
          <a:noFill/>
        </p:spPr>
        <p:txBody>
          <a:bodyPr wrap="none" lIns="0" tIns="0" rIns="0" bIns="0" rtlCol="0">
            <a:spAutoFit/>
          </a:bodyPr>
          <a:lstStyle/>
          <a:p>
            <a:pPr defTabSz="914377"/>
            <a:r>
              <a:rPr lang="en-US" sz="1867" dirty="0">
                <a:solidFill>
                  <a:srgbClr val="57585B"/>
                </a:solidFill>
                <a:latin typeface="Helvetica"/>
              </a:rPr>
              <a:t>Amplicon length and primer lengths will be determined by your method of library prep and target region</a:t>
            </a:r>
          </a:p>
        </p:txBody>
      </p:sp>
    </p:spTree>
    <p:extLst>
      <p:ext uri="{BB962C8B-B14F-4D97-AF65-F5344CB8AC3E}">
        <p14:creationId xmlns:p14="http://schemas.microsoft.com/office/powerpoint/2010/main" val="399879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9E843-DAD2-48CE-BAE8-9A203A81B7D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5DA94B3-1D55-4F2F-BE14-1DA2A1163D8D}"/>
              </a:ext>
            </a:extLst>
          </p:cNvPr>
          <p:cNvSpPr>
            <a:spLocks noGrp="1"/>
          </p:cNvSpPr>
          <p:nvPr>
            <p:ph type="sldNum" sz="quarter" idx="19"/>
          </p:nvPr>
        </p:nvSpPr>
        <p:spPr/>
        <p:txBody>
          <a:bodyPr/>
          <a:lstStyle/>
          <a:p>
            <a:pPr defTabSz="914377"/>
            <a:fld id="{B6238B5B-F19C-E947-A0BC-87BD7983F871}" type="slidenum">
              <a:rPr lang="en-US"/>
              <a:pPr defTabSz="914377"/>
              <a:t>11</a:t>
            </a:fld>
            <a:endParaRPr lang="en-US" dirty="0"/>
          </a:p>
        </p:txBody>
      </p:sp>
      <p:sp>
        <p:nvSpPr>
          <p:cNvPr id="6" name="Title 5">
            <a:extLst>
              <a:ext uri="{FF2B5EF4-FFF2-40B4-BE49-F238E27FC236}">
                <a16:creationId xmlns:a16="http://schemas.microsoft.com/office/drawing/2014/main" id="{7464816E-A3A3-4769-A1B4-230F8220176D}"/>
              </a:ext>
            </a:extLst>
          </p:cNvPr>
          <p:cNvSpPr>
            <a:spLocks noGrp="1"/>
          </p:cNvSpPr>
          <p:nvPr>
            <p:ph type="title"/>
          </p:nvPr>
        </p:nvSpPr>
        <p:spPr/>
        <p:txBody>
          <a:bodyPr/>
          <a:lstStyle/>
          <a:p>
            <a:r>
              <a:rPr lang="en-US" dirty="0"/>
              <a:t>Open a New Terminal Tab/Window</a:t>
            </a:r>
          </a:p>
        </p:txBody>
      </p:sp>
      <p:pic>
        <p:nvPicPr>
          <p:cNvPr id="4" name="Picture 3">
            <a:extLst>
              <a:ext uri="{FF2B5EF4-FFF2-40B4-BE49-F238E27FC236}">
                <a16:creationId xmlns:a16="http://schemas.microsoft.com/office/drawing/2014/main" id="{B6BCB998-636A-4702-9F0F-964900DDE0AB}"/>
              </a:ext>
            </a:extLst>
          </p:cNvPr>
          <p:cNvPicPr>
            <a:picLocks noChangeAspect="1"/>
          </p:cNvPicPr>
          <p:nvPr/>
        </p:nvPicPr>
        <p:blipFill>
          <a:blip r:embed="rId2"/>
          <a:stretch>
            <a:fillRect/>
          </a:stretch>
        </p:blipFill>
        <p:spPr>
          <a:xfrm>
            <a:off x="76157" y="1356631"/>
            <a:ext cx="12039892" cy="3225879"/>
          </a:xfrm>
          <a:prstGeom prst="rect">
            <a:avLst/>
          </a:prstGeom>
        </p:spPr>
      </p:pic>
      <p:sp>
        <p:nvSpPr>
          <p:cNvPr id="12" name="TextBox 11">
            <a:extLst>
              <a:ext uri="{FF2B5EF4-FFF2-40B4-BE49-F238E27FC236}">
                <a16:creationId xmlns:a16="http://schemas.microsoft.com/office/drawing/2014/main" id="{DA0D664B-3DDD-4490-BA83-ABDF8B9D7FFA}"/>
              </a:ext>
            </a:extLst>
          </p:cNvPr>
          <p:cNvSpPr txBox="1"/>
          <p:nvPr/>
        </p:nvSpPr>
        <p:spPr>
          <a:xfrm>
            <a:off x="2671216" y="5088188"/>
            <a:ext cx="6853286" cy="287323"/>
          </a:xfrm>
          <a:prstGeom prst="rect">
            <a:avLst/>
          </a:prstGeom>
          <a:noFill/>
        </p:spPr>
        <p:txBody>
          <a:bodyPr wrap="none" lIns="0" tIns="0" rIns="0" bIns="0" rtlCol="0">
            <a:spAutoFit/>
          </a:bodyPr>
          <a:lstStyle/>
          <a:p>
            <a:pPr defTabSz="914377"/>
            <a:r>
              <a:rPr lang="en-US" sz="1867" dirty="0">
                <a:solidFill>
                  <a:srgbClr val="57585B"/>
                </a:solidFill>
                <a:latin typeface="Helvetica"/>
              </a:rPr>
              <a:t>You may have to scroll back up a bit to find the first set of values.</a:t>
            </a:r>
          </a:p>
        </p:txBody>
      </p:sp>
    </p:spTree>
    <p:extLst>
      <p:ext uri="{BB962C8B-B14F-4D97-AF65-F5344CB8AC3E}">
        <p14:creationId xmlns:p14="http://schemas.microsoft.com/office/powerpoint/2010/main" val="332920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CB8D-6BDC-41C5-9D5B-526283512927}"/>
              </a:ext>
            </a:extLst>
          </p:cNvPr>
          <p:cNvSpPr>
            <a:spLocks noGrp="1"/>
          </p:cNvSpPr>
          <p:nvPr>
            <p:ph type="title"/>
          </p:nvPr>
        </p:nvSpPr>
        <p:spPr/>
        <p:txBody>
          <a:bodyPr/>
          <a:lstStyle/>
          <a:p>
            <a:r>
              <a:rPr lang="en-US" b="1" dirty="0"/>
              <a:t>Selecting Read Trimming Parameters</a:t>
            </a:r>
          </a:p>
        </p:txBody>
      </p:sp>
      <p:pic>
        <p:nvPicPr>
          <p:cNvPr id="3" name="Picture 2">
            <a:extLst>
              <a:ext uri="{FF2B5EF4-FFF2-40B4-BE49-F238E27FC236}">
                <a16:creationId xmlns:a16="http://schemas.microsoft.com/office/drawing/2014/main" id="{FD0C9093-CFB8-4F0E-8BE9-1F3130F11C03}"/>
              </a:ext>
            </a:extLst>
          </p:cNvPr>
          <p:cNvPicPr>
            <a:picLocks noChangeAspect="1"/>
          </p:cNvPicPr>
          <p:nvPr/>
        </p:nvPicPr>
        <p:blipFill>
          <a:blip r:embed="rId2"/>
          <a:stretch>
            <a:fillRect/>
          </a:stretch>
        </p:blipFill>
        <p:spPr>
          <a:xfrm>
            <a:off x="544689" y="1210486"/>
            <a:ext cx="11102621" cy="4584591"/>
          </a:xfrm>
          <a:prstGeom prst="rect">
            <a:avLst/>
          </a:prstGeom>
        </p:spPr>
      </p:pic>
    </p:spTree>
    <p:extLst>
      <p:ext uri="{BB962C8B-B14F-4D97-AF65-F5344CB8AC3E}">
        <p14:creationId xmlns:p14="http://schemas.microsoft.com/office/powerpoint/2010/main" val="114334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3F34-6157-49B7-8639-3AC64FCA0CA1}"/>
              </a:ext>
            </a:extLst>
          </p:cNvPr>
          <p:cNvSpPr>
            <a:spLocks noGrp="1"/>
          </p:cNvSpPr>
          <p:nvPr>
            <p:ph type="title"/>
          </p:nvPr>
        </p:nvSpPr>
        <p:spPr/>
        <p:txBody>
          <a:bodyPr/>
          <a:lstStyle/>
          <a:p>
            <a:r>
              <a:rPr lang="en-US" b="1" dirty="0"/>
              <a:t>Selecting Read Trimming Parameters</a:t>
            </a:r>
          </a:p>
        </p:txBody>
      </p:sp>
      <p:grpSp>
        <p:nvGrpSpPr>
          <p:cNvPr id="36" name="Group 35">
            <a:extLst>
              <a:ext uri="{FF2B5EF4-FFF2-40B4-BE49-F238E27FC236}">
                <a16:creationId xmlns:a16="http://schemas.microsoft.com/office/drawing/2014/main" id="{160A2768-BB4A-42E0-9EF8-09D68B85E400}"/>
              </a:ext>
            </a:extLst>
          </p:cNvPr>
          <p:cNvGrpSpPr/>
          <p:nvPr/>
        </p:nvGrpSpPr>
        <p:grpSpPr>
          <a:xfrm>
            <a:off x="1902258" y="2896829"/>
            <a:ext cx="8387484" cy="748576"/>
            <a:chOff x="1887141" y="2149173"/>
            <a:chExt cx="8387484" cy="748576"/>
          </a:xfrm>
        </p:grpSpPr>
        <p:sp>
          <p:nvSpPr>
            <p:cNvPr id="3" name="Rectangle 2">
              <a:extLst>
                <a:ext uri="{FF2B5EF4-FFF2-40B4-BE49-F238E27FC236}">
                  <a16:creationId xmlns:a16="http://schemas.microsoft.com/office/drawing/2014/main" id="{3482B471-A866-47DE-840D-A960583C5DFC}"/>
                </a:ext>
              </a:extLst>
            </p:cNvPr>
            <p:cNvSpPr/>
            <p:nvPr/>
          </p:nvSpPr>
          <p:spPr>
            <a:xfrm>
              <a:off x="1958766" y="2527107"/>
              <a:ext cx="232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B991DC-4F3F-404E-B283-60D9EF7D2896}"/>
                </a:ext>
              </a:extLst>
            </p:cNvPr>
            <p:cNvSpPr/>
            <p:nvPr/>
          </p:nvSpPr>
          <p:spPr>
            <a:xfrm>
              <a:off x="2194715" y="2527107"/>
              <a:ext cx="300835"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B985AB-FF87-493B-AE1B-EF699D5307C4}"/>
                </a:ext>
              </a:extLst>
            </p:cNvPr>
            <p:cNvSpPr/>
            <p:nvPr/>
          </p:nvSpPr>
          <p:spPr>
            <a:xfrm>
              <a:off x="2495550" y="2527107"/>
              <a:ext cx="2149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599240-71C3-40C9-BDC8-7F045504744F}"/>
                </a:ext>
              </a:extLst>
            </p:cNvPr>
            <p:cNvSpPr/>
            <p:nvPr/>
          </p:nvSpPr>
          <p:spPr>
            <a:xfrm>
              <a:off x="2710543" y="2527107"/>
              <a:ext cx="835478"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A23347-F2B4-4995-88D0-0265BD14F14B}"/>
                </a:ext>
              </a:extLst>
            </p:cNvPr>
            <p:cNvSpPr/>
            <p:nvPr/>
          </p:nvSpPr>
          <p:spPr>
            <a:xfrm>
              <a:off x="3546021" y="2527107"/>
              <a:ext cx="30083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2D9824-D6FA-488B-A819-FE6F526B3EFD}"/>
                </a:ext>
              </a:extLst>
            </p:cNvPr>
            <p:cNvSpPr/>
            <p:nvPr/>
          </p:nvSpPr>
          <p:spPr>
            <a:xfrm>
              <a:off x="3846856" y="2527107"/>
              <a:ext cx="97279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C90E93-350F-4802-97D0-BB1199BC9E92}"/>
                </a:ext>
              </a:extLst>
            </p:cNvPr>
            <p:cNvSpPr/>
            <p:nvPr/>
          </p:nvSpPr>
          <p:spPr>
            <a:xfrm>
              <a:off x="4815625" y="2527107"/>
              <a:ext cx="2135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13209B-9837-47F7-8E95-984451A04E76}"/>
                </a:ext>
              </a:extLst>
            </p:cNvPr>
            <p:cNvSpPr/>
            <p:nvPr/>
          </p:nvSpPr>
          <p:spPr>
            <a:xfrm>
              <a:off x="5029200" y="2527107"/>
              <a:ext cx="968769"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38CD28-A2A8-4682-9C15-77A1C3DD52C3}"/>
                </a:ext>
              </a:extLst>
            </p:cNvPr>
            <p:cNvSpPr/>
            <p:nvPr/>
          </p:nvSpPr>
          <p:spPr>
            <a:xfrm>
              <a:off x="5997969" y="2527107"/>
              <a:ext cx="2313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26D16B-9BD3-4C0A-8FF3-0AEC46E221A8}"/>
                </a:ext>
              </a:extLst>
            </p:cNvPr>
            <p:cNvSpPr/>
            <p:nvPr/>
          </p:nvSpPr>
          <p:spPr>
            <a:xfrm>
              <a:off x="6535256" y="2527107"/>
              <a:ext cx="4314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733F25-C50C-4941-8130-191D6948E7AF}"/>
                </a:ext>
              </a:extLst>
            </p:cNvPr>
            <p:cNvSpPr/>
            <p:nvPr/>
          </p:nvSpPr>
          <p:spPr>
            <a:xfrm>
              <a:off x="9803635" y="2527107"/>
              <a:ext cx="38539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89646-B285-4170-A06B-3CA3A0C96033}"/>
                </a:ext>
              </a:extLst>
            </p:cNvPr>
            <p:cNvSpPr/>
            <p:nvPr/>
          </p:nvSpPr>
          <p:spPr>
            <a:xfrm>
              <a:off x="7422754" y="2527107"/>
              <a:ext cx="3686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95FCC0-11DE-4F6B-ABEE-A87AFEA523F1}"/>
                </a:ext>
              </a:extLst>
            </p:cNvPr>
            <p:cNvSpPr/>
            <p:nvPr/>
          </p:nvSpPr>
          <p:spPr>
            <a:xfrm>
              <a:off x="8173868" y="2527107"/>
              <a:ext cx="45033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B8F87A-3C24-4B66-8453-E73955473423}"/>
                </a:ext>
              </a:extLst>
            </p:cNvPr>
            <p:cNvSpPr/>
            <p:nvPr/>
          </p:nvSpPr>
          <p:spPr>
            <a:xfrm>
              <a:off x="9069218" y="2527107"/>
              <a:ext cx="45033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C0A6141-B005-4522-8683-1E3330D6549D}"/>
                </a:ext>
              </a:extLst>
            </p:cNvPr>
            <p:cNvSpPr/>
            <p:nvPr/>
          </p:nvSpPr>
          <p:spPr>
            <a:xfrm>
              <a:off x="6227521" y="2527107"/>
              <a:ext cx="307735"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B54D72-2066-4509-AF2D-8F88E7BCA06C}"/>
                </a:ext>
              </a:extLst>
            </p:cNvPr>
            <p:cNvSpPr/>
            <p:nvPr/>
          </p:nvSpPr>
          <p:spPr>
            <a:xfrm>
              <a:off x="6966738" y="2527107"/>
              <a:ext cx="456016"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0BDD11-C9A3-4C36-B767-95070CFC6AA3}"/>
                </a:ext>
              </a:extLst>
            </p:cNvPr>
            <p:cNvSpPr/>
            <p:nvPr/>
          </p:nvSpPr>
          <p:spPr>
            <a:xfrm>
              <a:off x="7788076" y="2528417"/>
              <a:ext cx="38539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98799-D712-4925-BE9D-BB7AAEE0C9E9}"/>
                </a:ext>
              </a:extLst>
            </p:cNvPr>
            <p:cNvSpPr/>
            <p:nvPr/>
          </p:nvSpPr>
          <p:spPr>
            <a:xfrm>
              <a:off x="8626344" y="2527107"/>
              <a:ext cx="44287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ECD677C-9791-419E-9894-AB37025A070F}"/>
                </a:ext>
              </a:extLst>
            </p:cNvPr>
            <p:cNvSpPr/>
            <p:nvPr/>
          </p:nvSpPr>
          <p:spPr>
            <a:xfrm>
              <a:off x="9517146" y="2527107"/>
              <a:ext cx="286489"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5F1BF2-7ED9-454E-A6F0-0BB1FA02EDE0}"/>
                </a:ext>
              </a:extLst>
            </p:cNvPr>
            <p:cNvSpPr txBox="1"/>
            <p:nvPr/>
          </p:nvSpPr>
          <p:spPr>
            <a:xfrm>
              <a:off x="2150347" y="2563705"/>
              <a:ext cx="381836" cy="307777"/>
            </a:xfrm>
            <a:prstGeom prst="rect">
              <a:avLst/>
            </a:prstGeom>
            <a:noFill/>
          </p:spPr>
          <p:txBody>
            <a:bodyPr wrap="none" rtlCol="0">
              <a:spAutoFit/>
            </a:bodyPr>
            <a:lstStyle/>
            <a:p>
              <a:r>
                <a:rPr lang="en-US" sz="1400" b="1" dirty="0"/>
                <a:t>V1</a:t>
              </a:r>
            </a:p>
          </p:txBody>
        </p:sp>
        <p:sp>
          <p:nvSpPr>
            <p:cNvPr id="28" name="TextBox 27">
              <a:extLst>
                <a:ext uri="{FF2B5EF4-FFF2-40B4-BE49-F238E27FC236}">
                  <a16:creationId xmlns:a16="http://schemas.microsoft.com/office/drawing/2014/main" id="{BC1B5FB1-DBC9-49D6-9EE5-1B426EFB2111}"/>
                </a:ext>
              </a:extLst>
            </p:cNvPr>
            <p:cNvSpPr txBox="1"/>
            <p:nvPr/>
          </p:nvSpPr>
          <p:spPr>
            <a:xfrm>
              <a:off x="2971246" y="2563705"/>
              <a:ext cx="381836" cy="307777"/>
            </a:xfrm>
            <a:prstGeom prst="rect">
              <a:avLst/>
            </a:prstGeom>
            <a:noFill/>
          </p:spPr>
          <p:txBody>
            <a:bodyPr wrap="none" rtlCol="0">
              <a:spAutoFit/>
            </a:bodyPr>
            <a:lstStyle/>
            <a:p>
              <a:r>
                <a:rPr lang="en-US" sz="1400" b="1" dirty="0"/>
                <a:t>V2</a:t>
              </a:r>
            </a:p>
          </p:txBody>
        </p:sp>
        <p:sp>
          <p:nvSpPr>
            <p:cNvPr id="29" name="TextBox 28">
              <a:extLst>
                <a:ext uri="{FF2B5EF4-FFF2-40B4-BE49-F238E27FC236}">
                  <a16:creationId xmlns:a16="http://schemas.microsoft.com/office/drawing/2014/main" id="{4F7E4D8D-3D07-4F38-BD2C-530E4CBEEA74}"/>
                </a:ext>
              </a:extLst>
            </p:cNvPr>
            <p:cNvSpPr txBox="1"/>
            <p:nvPr/>
          </p:nvSpPr>
          <p:spPr>
            <a:xfrm>
              <a:off x="4169634" y="2576183"/>
              <a:ext cx="381836" cy="307777"/>
            </a:xfrm>
            <a:prstGeom prst="rect">
              <a:avLst/>
            </a:prstGeom>
            <a:noFill/>
          </p:spPr>
          <p:txBody>
            <a:bodyPr wrap="none" rtlCol="0">
              <a:spAutoFit/>
            </a:bodyPr>
            <a:lstStyle/>
            <a:p>
              <a:r>
                <a:rPr lang="en-US" sz="1400" b="1" dirty="0"/>
                <a:t>V3</a:t>
              </a:r>
            </a:p>
          </p:txBody>
        </p:sp>
        <p:sp>
          <p:nvSpPr>
            <p:cNvPr id="30" name="TextBox 29">
              <a:extLst>
                <a:ext uri="{FF2B5EF4-FFF2-40B4-BE49-F238E27FC236}">
                  <a16:creationId xmlns:a16="http://schemas.microsoft.com/office/drawing/2014/main" id="{034E316D-517C-475F-9B8A-01CA87203195}"/>
                </a:ext>
              </a:extLst>
            </p:cNvPr>
            <p:cNvSpPr txBox="1"/>
            <p:nvPr/>
          </p:nvSpPr>
          <p:spPr>
            <a:xfrm>
              <a:off x="5346496" y="2585137"/>
              <a:ext cx="381836" cy="307777"/>
            </a:xfrm>
            <a:prstGeom prst="rect">
              <a:avLst/>
            </a:prstGeom>
            <a:noFill/>
          </p:spPr>
          <p:txBody>
            <a:bodyPr wrap="none" rtlCol="0">
              <a:spAutoFit/>
            </a:bodyPr>
            <a:lstStyle/>
            <a:p>
              <a:r>
                <a:rPr lang="en-US" sz="1400" b="1" dirty="0"/>
                <a:t>V4</a:t>
              </a:r>
            </a:p>
          </p:txBody>
        </p:sp>
        <p:sp>
          <p:nvSpPr>
            <p:cNvPr id="31" name="TextBox 30">
              <a:extLst>
                <a:ext uri="{FF2B5EF4-FFF2-40B4-BE49-F238E27FC236}">
                  <a16:creationId xmlns:a16="http://schemas.microsoft.com/office/drawing/2014/main" id="{2B408C44-0578-4906-8FAE-81F22F3E426B}"/>
                </a:ext>
              </a:extLst>
            </p:cNvPr>
            <p:cNvSpPr txBox="1"/>
            <p:nvPr/>
          </p:nvSpPr>
          <p:spPr>
            <a:xfrm>
              <a:off x="6210093" y="2582956"/>
              <a:ext cx="381836" cy="307777"/>
            </a:xfrm>
            <a:prstGeom prst="rect">
              <a:avLst/>
            </a:prstGeom>
            <a:noFill/>
          </p:spPr>
          <p:txBody>
            <a:bodyPr wrap="none" rtlCol="0">
              <a:spAutoFit/>
            </a:bodyPr>
            <a:lstStyle/>
            <a:p>
              <a:r>
                <a:rPr lang="en-US" sz="1400" b="1" dirty="0"/>
                <a:t>V5</a:t>
              </a:r>
            </a:p>
          </p:txBody>
        </p:sp>
        <p:sp>
          <p:nvSpPr>
            <p:cNvPr id="32" name="TextBox 31">
              <a:extLst>
                <a:ext uri="{FF2B5EF4-FFF2-40B4-BE49-F238E27FC236}">
                  <a16:creationId xmlns:a16="http://schemas.microsoft.com/office/drawing/2014/main" id="{98A10FC8-30F3-419A-8849-505D610BD57D}"/>
                </a:ext>
              </a:extLst>
            </p:cNvPr>
            <p:cNvSpPr txBox="1"/>
            <p:nvPr/>
          </p:nvSpPr>
          <p:spPr>
            <a:xfrm>
              <a:off x="7017914" y="2582956"/>
              <a:ext cx="381836" cy="307777"/>
            </a:xfrm>
            <a:prstGeom prst="rect">
              <a:avLst/>
            </a:prstGeom>
            <a:noFill/>
          </p:spPr>
          <p:txBody>
            <a:bodyPr wrap="none" rtlCol="0">
              <a:spAutoFit/>
            </a:bodyPr>
            <a:lstStyle/>
            <a:p>
              <a:r>
                <a:rPr lang="en-US" sz="1400" b="1" dirty="0"/>
                <a:t>V6</a:t>
              </a:r>
            </a:p>
          </p:txBody>
        </p:sp>
        <p:sp>
          <p:nvSpPr>
            <p:cNvPr id="33" name="TextBox 32">
              <a:extLst>
                <a:ext uri="{FF2B5EF4-FFF2-40B4-BE49-F238E27FC236}">
                  <a16:creationId xmlns:a16="http://schemas.microsoft.com/office/drawing/2014/main" id="{3EE0DDE7-CAA9-4C01-99CC-4065AD5F1422}"/>
                </a:ext>
              </a:extLst>
            </p:cNvPr>
            <p:cNvSpPr txBox="1"/>
            <p:nvPr/>
          </p:nvSpPr>
          <p:spPr>
            <a:xfrm>
              <a:off x="7796843" y="2582956"/>
              <a:ext cx="381836" cy="307777"/>
            </a:xfrm>
            <a:prstGeom prst="rect">
              <a:avLst/>
            </a:prstGeom>
            <a:noFill/>
          </p:spPr>
          <p:txBody>
            <a:bodyPr wrap="none" rtlCol="0">
              <a:spAutoFit/>
            </a:bodyPr>
            <a:lstStyle/>
            <a:p>
              <a:r>
                <a:rPr lang="en-US" sz="1400" b="1" dirty="0"/>
                <a:t>V7</a:t>
              </a:r>
            </a:p>
          </p:txBody>
        </p:sp>
        <p:sp>
          <p:nvSpPr>
            <p:cNvPr id="34" name="TextBox 33">
              <a:extLst>
                <a:ext uri="{FF2B5EF4-FFF2-40B4-BE49-F238E27FC236}">
                  <a16:creationId xmlns:a16="http://schemas.microsoft.com/office/drawing/2014/main" id="{2C4D62C4-7272-4E42-99F9-EB0D963FB10B}"/>
                </a:ext>
              </a:extLst>
            </p:cNvPr>
            <p:cNvSpPr txBox="1"/>
            <p:nvPr/>
          </p:nvSpPr>
          <p:spPr>
            <a:xfrm>
              <a:off x="8664674" y="2576183"/>
              <a:ext cx="381836" cy="307777"/>
            </a:xfrm>
            <a:prstGeom prst="rect">
              <a:avLst/>
            </a:prstGeom>
            <a:noFill/>
          </p:spPr>
          <p:txBody>
            <a:bodyPr wrap="none" rtlCol="0">
              <a:spAutoFit/>
            </a:bodyPr>
            <a:lstStyle/>
            <a:p>
              <a:r>
                <a:rPr lang="en-US" sz="1400" b="1" dirty="0"/>
                <a:t>V8</a:t>
              </a:r>
            </a:p>
          </p:txBody>
        </p:sp>
        <p:sp>
          <p:nvSpPr>
            <p:cNvPr id="35" name="TextBox 34">
              <a:extLst>
                <a:ext uri="{FF2B5EF4-FFF2-40B4-BE49-F238E27FC236}">
                  <a16:creationId xmlns:a16="http://schemas.microsoft.com/office/drawing/2014/main" id="{0C791C23-B324-4867-8A2B-A4DAB9B35831}"/>
                </a:ext>
              </a:extLst>
            </p:cNvPr>
            <p:cNvSpPr txBox="1"/>
            <p:nvPr/>
          </p:nvSpPr>
          <p:spPr>
            <a:xfrm>
              <a:off x="9470438" y="2563705"/>
              <a:ext cx="381836" cy="307777"/>
            </a:xfrm>
            <a:prstGeom prst="rect">
              <a:avLst/>
            </a:prstGeom>
            <a:noFill/>
          </p:spPr>
          <p:txBody>
            <a:bodyPr wrap="none" rtlCol="0">
              <a:spAutoFit/>
            </a:bodyPr>
            <a:lstStyle/>
            <a:p>
              <a:r>
                <a:rPr lang="en-US" sz="1400" b="1" dirty="0"/>
                <a:t>V9</a:t>
              </a:r>
            </a:p>
          </p:txBody>
        </p:sp>
        <p:sp>
          <p:nvSpPr>
            <p:cNvPr id="27" name="TextBox 26">
              <a:extLst>
                <a:ext uri="{FF2B5EF4-FFF2-40B4-BE49-F238E27FC236}">
                  <a16:creationId xmlns:a16="http://schemas.microsoft.com/office/drawing/2014/main" id="{F193DBAA-A65F-433B-8A65-078AA8F6F57F}"/>
                </a:ext>
              </a:extLst>
            </p:cNvPr>
            <p:cNvSpPr txBox="1"/>
            <p:nvPr/>
          </p:nvSpPr>
          <p:spPr>
            <a:xfrm>
              <a:off x="1887141" y="2154384"/>
              <a:ext cx="301686" cy="369332"/>
            </a:xfrm>
            <a:prstGeom prst="rect">
              <a:avLst/>
            </a:prstGeom>
            <a:noFill/>
          </p:spPr>
          <p:txBody>
            <a:bodyPr wrap="none" rtlCol="0">
              <a:spAutoFit/>
            </a:bodyPr>
            <a:lstStyle/>
            <a:p>
              <a:r>
                <a:rPr lang="en-US" dirty="0"/>
                <a:t>0</a:t>
              </a:r>
            </a:p>
          </p:txBody>
        </p:sp>
        <p:sp>
          <p:nvSpPr>
            <p:cNvPr id="37" name="TextBox 36">
              <a:extLst>
                <a:ext uri="{FF2B5EF4-FFF2-40B4-BE49-F238E27FC236}">
                  <a16:creationId xmlns:a16="http://schemas.microsoft.com/office/drawing/2014/main" id="{36F22EC8-96EA-4C4B-89FF-5481029E30E1}"/>
                </a:ext>
              </a:extLst>
            </p:cNvPr>
            <p:cNvSpPr txBox="1"/>
            <p:nvPr/>
          </p:nvSpPr>
          <p:spPr>
            <a:xfrm>
              <a:off x="2148508" y="2154384"/>
              <a:ext cx="535724" cy="369332"/>
            </a:xfrm>
            <a:prstGeom prst="rect">
              <a:avLst/>
            </a:prstGeom>
            <a:noFill/>
          </p:spPr>
          <p:txBody>
            <a:bodyPr wrap="none" rtlCol="0">
              <a:spAutoFit/>
            </a:bodyPr>
            <a:lstStyle/>
            <a:p>
              <a:r>
                <a:rPr lang="en-US" dirty="0"/>
                <a:t>100</a:t>
              </a:r>
            </a:p>
          </p:txBody>
        </p:sp>
        <p:sp>
          <p:nvSpPr>
            <p:cNvPr id="38" name="TextBox 37">
              <a:extLst>
                <a:ext uri="{FF2B5EF4-FFF2-40B4-BE49-F238E27FC236}">
                  <a16:creationId xmlns:a16="http://schemas.microsoft.com/office/drawing/2014/main" id="{3BC766B2-2EB3-4D02-BD51-67F88124EEA6}"/>
                </a:ext>
              </a:extLst>
            </p:cNvPr>
            <p:cNvSpPr txBox="1"/>
            <p:nvPr/>
          </p:nvSpPr>
          <p:spPr>
            <a:xfrm>
              <a:off x="2610845" y="2154384"/>
              <a:ext cx="535724" cy="369332"/>
            </a:xfrm>
            <a:prstGeom prst="rect">
              <a:avLst/>
            </a:prstGeom>
            <a:noFill/>
          </p:spPr>
          <p:txBody>
            <a:bodyPr wrap="none" rtlCol="0">
              <a:spAutoFit/>
            </a:bodyPr>
            <a:lstStyle/>
            <a:p>
              <a:r>
                <a:rPr lang="en-US" dirty="0"/>
                <a:t>200</a:t>
              </a:r>
            </a:p>
          </p:txBody>
        </p:sp>
        <p:sp>
          <p:nvSpPr>
            <p:cNvPr id="39" name="TextBox 38">
              <a:extLst>
                <a:ext uri="{FF2B5EF4-FFF2-40B4-BE49-F238E27FC236}">
                  <a16:creationId xmlns:a16="http://schemas.microsoft.com/office/drawing/2014/main" id="{1139349B-66DC-4326-9511-289B02E84919}"/>
                </a:ext>
              </a:extLst>
            </p:cNvPr>
            <p:cNvSpPr txBox="1"/>
            <p:nvPr/>
          </p:nvSpPr>
          <p:spPr>
            <a:xfrm>
              <a:off x="3085888" y="2154384"/>
              <a:ext cx="535724" cy="369332"/>
            </a:xfrm>
            <a:prstGeom prst="rect">
              <a:avLst/>
            </a:prstGeom>
            <a:noFill/>
          </p:spPr>
          <p:txBody>
            <a:bodyPr wrap="none" rtlCol="0">
              <a:spAutoFit/>
            </a:bodyPr>
            <a:lstStyle/>
            <a:p>
              <a:r>
                <a:rPr lang="en-US" dirty="0"/>
                <a:t>300</a:t>
              </a:r>
            </a:p>
          </p:txBody>
        </p:sp>
        <p:sp>
          <p:nvSpPr>
            <p:cNvPr id="40" name="TextBox 39">
              <a:extLst>
                <a:ext uri="{FF2B5EF4-FFF2-40B4-BE49-F238E27FC236}">
                  <a16:creationId xmlns:a16="http://schemas.microsoft.com/office/drawing/2014/main" id="{F8A395B4-4D92-4FD5-8CFF-C999A7C02667}"/>
                </a:ext>
              </a:extLst>
            </p:cNvPr>
            <p:cNvSpPr txBox="1"/>
            <p:nvPr/>
          </p:nvSpPr>
          <p:spPr>
            <a:xfrm>
              <a:off x="3566652" y="2154384"/>
              <a:ext cx="535724" cy="369332"/>
            </a:xfrm>
            <a:prstGeom prst="rect">
              <a:avLst/>
            </a:prstGeom>
            <a:noFill/>
          </p:spPr>
          <p:txBody>
            <a:bodyPr wrap="none" rtlCol="0">
              <a:spAutoFit/>
            </a:bodyPr>
            <a:lstStyle/>
            <a:p>
              <a:r>
                <a:rPr lang="en-US" dirty="0"/>
                <a:t>400</a:t>
              </a:r>
            </a:p>
          </p:txBody>
        </p:sp>
        <p:sp>
          <p:nvSpPr>
            <p:cNvPr id="41" name="TextBox 40">
              <a:extLst>
                <a:ext uri="{FF2B5EF4-FFF2-40B4-BE49-F238E27FC236}">
                  <a16:creationId xmlns:a16="http://schemas.microsoft.com/office/drawing/2014/main" id="{61B5024C-FD61-4748-B16F-4AB414A0CB67}"/>
                </a:ext>
              </a:extLst>
            </p:cNvPr>
            <p:cNvSpPr txBox="1"/>
            <p:nvPr/>
          </p:nvSpPr>
          <p:spPr>
            <a:xfrm>
              <a:off x="4034870" y="2154384"/>
              <a:ext cx="535724" cy="369332"/>
            </a:xfrm>
            <a:prstGeom prst="rect">
              <a:avLst/>
            </a:prstGeom>
            <a:noFill/>
          </p:spPr>
          <p:txBody>
            <a:bodyPr wrap="none" rtlCol="0">
              <a:spAutoFit/>
            </a:bodyPr>
            <a:lstStyle/>
            <a:p>
              <a:r>
                <a:rPr lang="en-US" dirty="0"/>
                <a:t>500</a:t>
              </a:r>
            </a:p>
          </p:txBody>
        </p:sp>
        <p:sp>
          <p:nvSpPr>
            <p:cNvPr id="42" name="TextBox 41">
              <a:extLst>
                <a:ext uri="{FF2B5EF4-FFF2-40B4-BE49-F238E27FC236}">
                  <a16:creationId xmlns:a16="http://schemas.microsoft.com/office/drawing/2014/main" id="{3B2A1FE0-54FA-42E7-8C0E-E769485ECE82}"/>
                </a:ext>
              </a:extLst>
            </p:cNvPr>
            <p:cNvSpPr txBox="1"/>
            <p:nvPr/>
          </p:nvSpPr>
          <p:spPr>
            <a:xfrm>
              <a:off x="4525154" y="2154384"/>
              <a:ext cx="535724" cy="369332"/>
            </a:xfrm>
            <a:prstGeom prst="rect">
              <a:avLst/>
            </a:prstGeom>
            <a:noFill/>
          </p:spPr>
          <p:txBody>
            <a:bodyPr wrap="none" rtlCol="0">
              <a:spAutoFit/>
            </a:bodyPr>
            <a:lstStyle/>
            <a:p>
              <a:r>
                <a:rPr lang="en-US" dirty="0"/>
                <a:t>600</a:t>
              </a:r>
            </a:p>
          </p:txBody>
        </p:sp>
        <p:sp>
          <p:nvSpPr>
            <p:cNvPr id="43" name="TextBox 42">
              <a:extLst>
                <a:ext uri="{FF2B5EF4-FFF2-40B4-BE49-F238E27FC236}">
                  <a16:creationId xmlns:a16="http://schemas.microsoft.com/office/drawing/2014/main" id="{833926B6-C46F-4885-8EDA-3CCEC74DB76A}"/>
                </a:ext>
              </a:extLst>
            </p:cNvPr>
            <p:cNvSpPr txBox="1"/>
            <p:nvPr/>
          </p:nvSpPr>
          <p:spPr>
            <a:xfrm>
              <a:off x="5000668" y="2154384"/>
              <a:ext cx="535724" cy="369332"/>
            </a:xfrm>
            <a:prstGeom prst="rect">
              <a:avLst/>
            </a:prstGeom>
            <a:noFill/>
          </p:spPr>
          <p:txBody>
            <a:bodyPr wrap="none" rtlCol="0">
              <a:spAutoFit/>
            </a:bodyPr>
            <a:lstStyle/>
            <a:p>
              <a:r>
                <a:rPr lang="en-US" dirty="0"/>
                <a:t>700</a:t>
              </a:r>
            </a:p>
          </p:txBody>
        </p:sp>
        <p:sp>
          <p:nvSpPr>
            <p:cNvPr id="44" name="TextBox 43">
              <a:extLst>
                <a:ext uri="{FF2B5EF4-FFF2-40B4-BE49-F238E27FC236}">
                  <a16:creationId xmlns:a16="http://schemas.microsoft.com/office/drawing/2014/main" id="{ADC325BF-5680-49EB-9457-70C80146EBBC}"/>
                </a:ext>
              </a:extLst>
            </p:cNvPr>
            <p:cNvSpPr txBox="1"/>
            <p:nvPr/>
          </p:nvSpPr>
          <p:spPr>
            <a:xfrm>
              <a:off x="5463005" y="2154384"/>
              <a:ext cx="535724" cy="369332"/>
            </a:xfrm>
            <a:prstGeom prst="rect">
              <a:avLst/>
            </a:prstGeom>
            <a:noFill/>
          </p:spPr>
          <p:txBody>
            <a:bodyPr wrap="none" rtlCol="0">
              <a:spAutoFit/>
            </a:bodyPr>
            <a:lstStyle/>
            <a:p>
              <a:r>
                <a:rPr lang="en-US" dirty="0"/>
                <a:t>800</a:t>
              </a:r>
            </a:p>
          </p:txBody>
        </p:sp>
        <p:sp>
          <p:nvSpPr>
            <p:cNvPr id="45" name="TextBox 44">
              <a:extLst>
                <a:ext uri="{FF2B5EF4-FFF2-40B4-BE49-F238E27FC236}">
                  <a16:creationId xmlns:a16="http://schemas.microsoft.com/office/drawing/2014/main" id="{CA08D96A-3970-4653-A860-49B8F3B5A598}"/>
                </a:ext>
              </a:extLst>
            </p:cNvPr>
            <p:cNvSpPr txBox="1"/>
            <p:nvPr/>
          </p:nvSpPr>
          <p:spPr>
            <a:xfrm>
              <a:off x="5938048" y="2154384"/>
              <a:ext cx="535724" cy="369332"/>
            </a:xfrm>
            <a:prstGeom prst="rect">
              <a:avLst/>
            </a:prstGeom>
            <a:noFill/>
          </p:spPr>
          <p:txBody>
            <a:bodyPr wrap="none" rtlCol="0">
              <a:spAutoFit/>
            </a:bodyPr>
            <a:lstStyle/>
            <a:p>
              <a:r>
                <a:rPr lang="en-US" dirty="0"/>
                <a:t>900</a:t>
              </a:r>
            </a:p>
          </p:txBody>
        </p:sp>
        <p:sp>
          <p:nvSpPr>
            <p:cNvPr id="46" name="TextBox 45">
              <a:extLst>
                <a:ext uri="{FF2B5EF4-FFF2-40B4-BE49-F238E27FC236}">
                  <a16:creationId xmlns:a16="http://schemas.microsoft.com/office/drawing/2014/main" id="{76C85A18-4CA3-40C8-B2FC-33B9DCCA446D}"/>
                </a:ext>
              </a:extLst>
            </p:cNvPr>
            <p:cNvSpPr txBox="1"/>
            <p:nvPr/>
          </p:nvSpPr>
          <p:spPr>
            <a:xfrm>
              <a:off x="6418812" y="2154384"/>
              <a:ext cx="652743" cy="369332"/>
            </a:xfrm>
            <a:prstGeom prst="rect">
              <a:avLst/>
            </a:prstGeom>
            <a:noFill/>
          </p:spPr>
          <p:txBody>
            <a:bodyPr wrap="none" rtlCol="0">
              <a:spAutoFit/>
            </a:bodyPr>
            <a:lstStyle/>
            <a:p>
              <a:r>
                <a:rPr lang="en-US" dirty="0"/>
                <a:t>1000</a:t>
              </a:r>
            </a:p>
          </p:txBody>
        </p:sp>
        <p:sp>
          <p:nvSpPr>
            <p:cNvPr id="47" name="TextBox 46">
              <a:extLst>
                <a:ext uri="{FF2B5EF4-FFF2-40B4-BE49-F238E27FC236}">
                  <a16:creationId xmlns:a16="http://schemas.microsoft.com/office/drawing/2014/main" id="{E45B123C-15B1-448E-8792-FE10A6A74730}"/>
                </a:ext>
              </a:extLst>
            </p:cNvPr>
            <p:cNvSpPr txBox="1"/>
            <p:nvPr/>
          </p:nvSpPr>
          <p:spPr>
            <a:xfrm>
              <a:off x="7017914" y="2159595"/>
              <a:ext cx="652743" cy="369332"/>
            </a:xfrm>
            <a:prstGeom prst="rect">
              <a:avLst/>
            </a:prstGeom>
            <a:noFill/>
          </p:spPr>
          <p:txBody>
            <a:bodyPr wrap="none" rtlCol="0">
              <a:spAutoFit/>
            </a:bodyPr>
            <a:lstStyle/>
            <a:p>
              <a:r>
                <a:rPr lang="en-US" dirty="0"/>
                <a:t>1100</a:t>
              </a:r>
            </a:p>
          </p:txBody>
        </p:sp>
        <p:sp>
          <p:nvSpPr>
            <p:cNvPr id="48" name="TextBox 47">
              <a:extLst>
                <a:ext uri="{FF2B5EF4-FFF2-40B4-BE49-F238E27FC236}">
                  <a16:creationId xmlns:a16="http://schemas.microsoft.com/office/drawing/2014/main" id="{9E0E22DD-5656-4532-99CF-3E46FC297F7B}"/>
                </a:ext>
              </a:extLst>
            </p:cNvPr>
            <p:cNvSpPr txBox="1"/>
            <p:nvPr/>
          </p:nvSpPr>
          <p:spPr>
            <a:xfrm>
              <a:off x="7643177" y="2149173"/>
              <a:ext cx="652743" cy="369332"/>
            </a:xfrm>
            <a:prstGeom prst="rect">
              <a:avLst/>
            </a:prstGeom>
            <a:noFill/>
          </p:spPr>
          <p:txBody>
            <a:bodyPr wrap="none" rtlCol="0">
              <a:spAutoFit/>
            </a:bodyPr>
            <a:lstStyle/>
            <a:p>
              <a:r>
                <a:rPr lang="en-US" dirty="0"/>
                <a:t>1200</a:t>
              </a:r>
            </a:p>
          </p:txBody>
        </p:sp>
        <p:sp>
          <p:nvSpPr>
            <p:cNvPr id="49" name="TextBox 48">
              <a:extLst>
                <a:ext uri="{FF2B5EF4-FFF2-40B4-BE49-F238E27FC236}">
                  <a16:creationId xmlns:a16="http://schemas.microsoft.com/office/drawing/2014/main" id="{D7414E35-706B-430E-B3F3-FF8AD3ACD9CB}"/>
                </a:ext>
              </a:extLst>
            </p:cNvPr>
            <p:cNvSpPr txBox="1"/>
            <p:nvPr/>
          </p:nvSpPr>
          <p:spPr>
            <a:xfrm>
              <a:off x="8187319" y="2149173"/>
              <a:ext cx="652743" cy="369332"/>
            </a:xfrm>
            <a:prstGeom prst="rect">
              <a:avLst/>
            </a:prstGeom>
            <a:noFill/>
          </p:spPr>
          <p:txBody>
            <a:bodyPr wrap="none" rtlCol="0">
              <a:spAutoFit/>
            </a:bodyPr>
            <a:lstStyle/>
            <a:p>
              <a:r>
                <a:rPr lang="en-US" dirty="0"/>
                <a:t>1300</a:t>
              </a:r>
            </a:p>
          </p:txBody>
        </p:sp>
        <p:sp>
          <p:nvSpPr>
            <p:cNvPr id="50" name="TextBox 49">
              <a:extLst>
                <a:ext uri="{FF2B5EF4-FFF2-40B4-BE49-F238E27FC236}">
                  <a16:creationId xmlns:a16="http://schemas.microsoft.com/office/drawing/2014/main" id="{A08AD489-49F3-436C-8846-F372A6E15FDC}"/>
                </a:ext>
              </a:extLst>
            </p:cNvPr>
            <p:cNvSpPr txBox="1"/>
            <p:nvPr/>
          </p:nvSpPr>
          <p:spPr>
            <a:xfrm>
              <a:off x="8758194" y="2149173"/>
              <a:ext cx="652743" cy="369332"/>
            </a:xfrm>
            <a:prstGeom prst="rect">
              <a:avLst/>
            </a:prstGeom>
            <a:noFill/>
          </p:spPr>
          <p:txBody>
            <a:bodyPr wrap="none" rtlCol="0">
              <a:spAutoFit/>
            </a:bodyPr>
            <a:lstStyle/>
            <a:p>
              <a:r>
                <a:rPr lang="en-US" dirty="0"/>
                <a:t>1400</a:t>
              </a:r>
            </a:p>
          </p:txBody>
        </p:sp>
        <p:sp>
          <p:nvSpPr>
            <p:cNvPr id="51" name="TextBox 50">
              <a:extLst>
                <a:ext uri="{FF2B5EF4-FFF2-40B4-BE49-F238E27FC236}">
                  <a16:creationId xmlns:a16="http://schemas.microsoft.com/office/drawing/2014/main" id="{91632570-6C0F-44AC-9775-4CB864594EA0}"/>
                </a:ext>
              </a:extLst>
            </p:cNvPr>
            <p:cNvSpPr txBox="1"/>
            <p:nvPr/>
          </p:nvSpPr>
          <p:spPr>
            <a:xfrm>
              <a:off x="9325326" y="2154384"/>
              <a:ext cx="949299" cy="369332"/>
            </a:xfrm>
            <a:prstGeom prst="rect">
              <a:avLst/>
            </a:prstGeom>
            <a:noFill/>
          </p:spPr>
          <p:txBody>
            <a:bodyPr wrap="none" rtlCol="0">
              <a:spAutoFit/>
            </a:bodyPr>
            <a:lstStyle/>
            <a:p>
              <a:r>
                <a:rPr lang="en-US" dirty="0"/>
                <a:t>1500 bp</a:t>
              </a:r>
            </a:p>
          </p:txBody>
        </p:sp>
      </p:grpSp>
      <p:cxnSp>
        <p:nvCxnSpPr>
          <p:cNvPr id="7" name="Straight Connector 6">
            <a:extLst>
              <a:ext uri="{FF2B5EF4-FFF2-40B4-BE49-F238E27FC236}">
                <a16:creationId xmlns:a16="http://schemas.microsoft.com/office/drawing/2014/main" id="{F9AB422B-2A3B-41A9-8C10-FEDF93286E69}"/>
              </a:ext>
            </a:extLst>
          </p:cNvPr>
          <p:cNvCxnSpPr>
            <a:cxnSpLocks/>
          </p:cNvCxnSpPr>
          <p:nvPr/>
        </p:nvCxnSpPr>
        <p:spPr>
          <a:xfrm>
            <a:off x="3792071" y="3802831"/>
            <a:ext cx="1355463" cy="0"/>
          </a:xfrm>
          <a:prstGeom prst="line">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8BAEB9-1161-4517-AEB0-FD3F521FEB8B}"/>
              </a:ext>
            </a:extLst>
          </p:cNvPr>
          <p:cNvSpPr txBox="1"/>
          <p:nvPr/>
        </p:nvSpPr>
        <p:spPr>
          <a:xfrm>
            <a:off x="4540271" y="3855560"/>
            <a:ext cx="1018227" cy="369332"/>
          </a:xfrm>
          <a:prstGeom prst="rect">
            <a:avLst/>
          </a:prstGeom>
          <a:noFill/>
        </p:spPr>
        <p:txBody>
          <a:bodyPr wrap="none" rtlCol="0">
            <a:spAutoFit/>
          </a:bodyPr>
          <a:lstStyle/>
          <a:p>
            <a:r>
              <a:rPr lang="en-US" dirty="0"/>
              <a:t>The Goal</a:t>
            </a:r>
          </a:p>
        </p:txBody>
      </p:sp>
      <p:cxnSp>
        <p:nvCxnSpPr>
          <p:cNvPr id="52" name="Straight Connector 51">
            <a:extLst>
              <a:ext uri="{FF2B5EF4-FFF2-40B4-BE49-F238E27FC236}">
                <a16:creationId xmlns:a16="http://schemas.microsoft.com/office/drawing/2014/main" id="{EAA1C59C-AC8C-44C2-96CD-1EA9B8F414FE}"/>
              </a:ext>
            </a:extLst>
          </p:cNvPr>
          <p:cNvCxnSpPr>
            <a:cxnSpLocks/>
          </p:cNvCxnSpPr>
          <p:nvPr/>
        </p:nvCxnSpPr>
        <p:spPr>
          <a:xfrm>
            <a:off x="4943139" y="3803431"/>
            <a:ext cx="1152861" cy="0"/>
          </a:xfrm>
          <a:prstGeom prst="line">
            <a:avLst/>
          </a:prstGeom>
          <a:ln w="76200">
            <a:solidFill>
              <a:schemeClr val="accent4">
                <a:lumMod val="60000"/>
                <a:lumOff val="4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1B4033-46E3-49AE-9041-2815DABA8C08}"/>
              </a:ext>
            </a:extLst>
          </p:cNvPr>
          <p:cNvCxnSpPr>
            <a:cxnSpLocks/>
          </p:cNvCxnSpPr>
          <p:nvPr/>
        </p:nvCxnSpPr>
        <p:spPr>
          <a:xfrm>
            <a:off x="4943139" y="3802831"/>
            <a:ext cx="204395" cy="0"/>
          </a:xfrm>
          <a:prstGeom prst="line">
            <a:avLst/>
          </a:prstGeom>
          <a:ln w="76200">
            <a:solidFill>
              <a:srgbClr val="FF0000"/>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02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3F34-6157-49B7-8639-3AC64FCA0CA1}"/>
              </a:ext>
            </a:extLst>
          </p:cNvPr>
          <p:cNvSpPr>
            <a:spLocks noGrp="1"/>
          </p:cNvSpPr>
          <p:nvPr>
            <p:ph type="title"/>
          </p:nvPr>
        </p:nvSpPr>
        <p:spPr/>
        <p:txBody>
          <a:bodyPr/>
          <a:lstStyle/>
          <a:p>
            <a:r>
              <a:rPr lang="en-US" b="1" dirty="0"/>
              <a:t>Selecting Read Trimming Parameters</a:t>
            </a:r>
          </a:p>
        </p:txBody>
      </p:sp>
      <p:grpSp>
        <p:nvGrpSpPr>
          <p:cNvPr id="36" name="Group 35">
            <a:extLst>
              <a:ext uri="{FF2B5EF4-FFF2-40B4-BE49-F238E27FC236}">
                <a16:creationId xmlns:a16="http://schemas.microsoft.com/office/drawing/2014/main" id="{160A2768-BB4A-42E0-9EF8-09D68B85E400}"/>
              </a:ext>
            </a:extLst>
          </p:cNvPr>
          <p:cNvGrpSpPr/>
          <p:nvPr/>
        </p:nvGrpSpPr>
        <p:grpSpPr>
          <a:xfrm>
            <a:off x="-2491482" y="1913992"/>
            <a:ext cx="21595689" cy="1927397"/>
            <a:chOff x="1887141" y="2149173"/>
            <a:chExt cx="8387484" cy="748576"/>
          </a:xfrm>
        </p:grpSpPr>
        <p:sp>
          <p:nvSpPr>
            <p:cNvPr id="3" name="Rectangle 2">
              <a:extLst>
                <a:ext uri="{FF2B5EF4-FFF2-40B4-BE49-F238E27FC236}">
                  <a16:creationId xmlns:a16="http://schemas.microsoft.com/office/drawing/2014/main" id="{3482B471-A866-47DE-840D-A960583C5DFC}"/>
                </a:ext>
              </a:extLst>
            </p:cNvPr>
            <p:cNvSpPr/>
            <p:nvPr/>
          </p:nvSpPr>
          <p:spPr>
            <a:xfrm>
              <a:off x="1958766" y="2527107"/>
              <a:ext cx="232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B991DC-4F3F-404E-B283-60D9EF7D2896}"/>
                </a:ext>
              </a:extLst>
            </p:cNvPr>
            <p:cNvSpPr/>
            <p:nvPr/>
          </p:nvSpPr>
          <p:spPr>
            <a:xfrm>
              <a:off x="2194715" y="2527107"/>
              <a:ext cx="300835"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B985AB-FF87-493B-AE1B-EF699D5307C4}"/>
                </a:ext>
              </a:extLst>
            </p:cNvPr>
            <p:cNvSpPr/>
            <p:nvPr/>
          </p:nvSpPr>
          <p:spPr>
            <a:xfrm>
              <a:off x="2495550" y="2527107"/>
              <a:ext cx="2149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599240-71C3-40C9-BDC8-7F045504744F}"/>
                </a:ext>
              </a:extLst>
            </p:cNvPr>
            <p:cNvSpPr/>
            <p:nvPr/>
          </p:nvSpPr>
          <p:spPr>
            <a:xfrm>
              <a:off x="2710543" y="2527107"/>
              <a:ext cx="835478"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A23347-F2B4-4995-88D0-0265BD14F14B}"/>
                </a:ext>
              </a:extLst>
            </p:cNvPr>
            <p:cNvSpPr/>
            <p:nvPr/>
          </p:nvSpPr>
          <p:spPr>
            <a:xfrm>
              <a:off x="3546021" y="2527107"/>
              <a:ext cx="30083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2D9824-D6FA-488B-A819-FE6F526B3EFD}"/>
                </a:ext>
              </a:extLst>
            </p:cNvPr>
            <p:cNvSpPr/>
            <p:nvPr/>
          </p:nvSpPr>
          <p:spPr>
            <a:xfrm>
              <a:off x="3846856" y="2527107"/>
              <a:ext cx="97279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C90E93-350F-4802-97D0-BB1199BC9E92}"/>
                </a:ext>
              </a:extLst>
            </p:cNvPr>
            <p:cNvSpPr/>
            <p:nvPr/>
          </p:nvSpPr>
          <p:spPr>
            <a:xfrm>
              <a:off x="4815625" y="2527107"/>
              <a:ext cx="2135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13209B-9837-47F7-8E95-984451A04E76}"/>
                </a:ext>
              </a:extLst>
            </p:cNvPr>
            <p:cNvSpPr/>
            <p:nvPr/>
          </p:nvSpPr>
          <p:spPr>
            <a:xfrm>
              <a:off x="5029200" y="2527107"/>
              <a:ext cx="968769"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38CD28-A2A8-4682-9C15-77A1C3DD52C3}"/>
                </a:ext>
              </a:extLst>
            </p:cNvPr>
            <p:cNvSpPr/>
            <p:nvPr/>
          </p:nvSpPr>
          <p:spPr>
            <a:xfrm>
              <a:off x="5997969" y="2527107"/>
              <a:ext cx="2313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26D16B-9BD3-4C0A-8FF3-0AEC46E221A8}"/>
                </a:ext>
              </a:extLst>
            </p:cNvPr>
            <p:cNvSpPr/>
            <p:nvPr/>
          </p:nvSpPr>
          <p:spPr>
            <a:xfrm>
              <a:off x="6535256" y="2527107"/>
              <a:ext cx="4314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733F25-C50C-4941-8130-191D6948E7AF}"/>
                </a:ext>
              </a:extLst>
            </p:cNvPr>
            <p:cNvSpPr/>
            <p:nvPr/>
          </p:nvSpPr>
          <p:spPr>
            <a:xfrm>
              <a:off x="9803635" y="2527107"/>
              <a:ext cx="38539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89646-B285-4170-A06B-3CA3A0C96033}"/>
                </a:ext>
              </a:extLst>
            </p:cNvPr>
            <p:cNvSpPr/>
            <p:nvPr/>
          </p:nvSpPr>
          <p:spPr>
            <a:xfrm>
              <a:off x="7422754" y="2527107"/>
              <a:ext cx="3686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95FCC0-11DE-4F6B-ABEE-A87AFEA523F1}"/>
                </a:ext>
              </a:extLst>
            </p:cNvPr>
            <p:cNvSpPr/>
            <p:nvPr/>
          </p:nvSpPr>
          <p:spPr>
            <a:xfrm>
              <a:off x="8173868" y="2527107"/>
              <a:ext cx="45033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B8F87A-3C24-4B66-8453-E73955473423}"/>
                </a:ext>
              </a:extLst>
            </p:cNvPr>
            <p:cNvSpPr/>
            <p:nvPr/>
          </p:nvSpPr>
          <p:spPr>
            <a:xfrm>
              <a:off x="9069218" y="2527107"/>
              <a:ext cx="45033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C0A6141-B005-4522-8683-1E3330D6549D}"/>
                </a:ext>
              </a:extLst>
            </p:cNvPr>
            <p:cNvSpPr/>
            <p:nvPr/>
          </p:nvSpPr>
          <p:spPr>
            <a:xfrm>
              <a:off x="6227521" y="2527107"/>
              <a:ext cx="307735"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B54D72-2066-4509-AF2D-8F88E7BCA06C}"/>
                </a:ext>
              </a:extLst>
            </p:cNvPr>
            <p:cNvSpPr/>
            <p:nvPr/>
          </p:nvSpPr>
          <p:spPr>
            <a:xfrm>
              <a:off x="6966738" y="2527107"/>
              <a:ext cx="456016"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0BDD11-C9A3-4C36-B767-95070CFC6AA3}"/>
                </a:ext>
              </a:extLst>
            </p:cNvPr>
            <p:cNvSpPr/>
            <p:nvPr/>
          </p:nvSpPr>
          <p:spPr>
            <a:xfrm>
              <a:off x="7788076" y="2528417"/>
              <a:ext cx="38539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98799-D712-4925-BE9D-BB7AAEE0C9E9}"/>
                </a:ext>
              </a:extLst>
            </p:cNvPr>
            <p:cNvSpPr/>
            <p:nvPr/>
          </p:nvSpPr>
          <p:spPr>
            <a:xfrm>
              <a:off x="8626344" y="2527107"/>
              <a:ext cx="44287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ECD677C-9791-419E-9894-AB37025A070F}"/>
                </a:ext>
              </a:extLst>
            </p:cNvPr>
            <p:cNvSpPr/>
            <p:nvPr/>
          </p:nvSpPr>
          <p:spPr>
            <a:xfrm>
              <a:off x="9517146" y="2527107"/>
              <a:ext cx="286489"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5F1BF2-7ED9-454E-A6F0-0BB1FA02EDE0}"/>
                </a:ext>
              </a:extLst>
            </p:cNvPr>
            <p:cNvSpPr txBox="1"/>
            <p:nvPr/>
          </p:nvSpPr>
          <p:spPr>
            <a:xfrm>
              <a:off x="2150347" y="2563705"/>
              <a:ext cx="381836" cy="307777"/>
            </a:xfrm>
            <a:prstGeom prst="rect">
              <a:avLst/>
            </a:prstGeom>
            <a:noFill/>
          </p:spPr>
          <p:txBody>
            <a:bodyPr wrap="none" rtlCol="0">
              <a:spAutoFit/>
            </a:bodyPr>
            <a:lstStyle/>
            <a:p>
              <a:r>
                <a:rPr lang="en-US" sz="1400" b="1" dirty="0"/>
                <a:t>V1</a:t>
              </a:r>
            </a:p>
          </p:txBody>
        </p:sp>
        <p:sp>
          <p:nvSpPr>
            <p:cNvPr id="28" name="TextBox 27">
              <a:extLst>
                <a:ext uri="{FF2B5EF4-FFF2-40B4-BE49-F238E27FC236}">
                  <a16:creationId xmlns:a16="http://schemas.microsoft.com/office/drawing/2014/main" id="{BC1B5FB1-DBC9-49D6-9EE5-1B426EFB2111}"/>
                </a:ext>
              </a:extLst>
            </p:cNvPr>
            <p:cNvSpPr txBox="1"/>
            <p:nvPr/>
          </p:nvSpPr>
          <p:spPr>
            <a:xfrm>
              <a:off x="2971246" y="2563705"/>
              <a:ext cx="290249" cy="274934"/>
            </a:xfrm>
            <a:prstGeom prst="rect">
              <a:avLst/>
            </a:prstGeom>
            <a:noFill/>
          </p:spPr>
          <p:txBody>
            <a:bodyPr wrap="none" rtlCol="0">
              <a:spAutoFit/>
            </a:bodyPr>
            <a:lstStyle/>
            <a:p>
              <a:r>
                <a:rPr lang="en-US" sz="4000" b="1" dirty="0"/>
                <a:t>V2</a:t>
              </a:r>
            </a:p>
          </p:txBody>
        </p:sp>
        <p:sp>
          <p:nvSpPr>
            <p:cNvPr id="29" name="TextBox 28">
              <a:extLst>
                <a:ext uri="{FF2B5EF4-FFF2-40B4-BE49-F238E27FC236}">
                  <a16:creationId xmlns:a16="http://schemas.microsoft.com/office/drawing/2014/main" id="{4F7E4D8D-3D07-4F38-BD2C-530E4CBEEA74}"/>
                </a:ext>
              </a:extLst>
            </p:cNvPr>
            <p:cNvSpPr txBox="1"/>
            <p:nvPr/>
          </p:nvSpPr>
          <p:spPr>
            <a:xfrm>
              <a:off x="4169634" y="2576183"/>
              <a:ext cx="290249" cy="274934"/>
            </a:xfrm>
            <a:prstGeom prst="rect">
              <a:avLst/>
            </a:prstGeom>
            <a:noFill/>
          </p:spPr>
          <p:txBody>
            <a:bodyPr wrap="none" rtlCol="0">
              <a:spAutoFit/>
            </a:bodyPr>
            <a:lstStyle/>
            <a:p>
              <a:r>
                <a:rPr lang="en-US" sz="4000" b="1" dirty="0"/>
                <a:t>V3</a:t>
              </a:r>
            </a:p>
          </p:txBody>
        </p:sp>
        <p:sp>
          <p:nvSpPr>
            <p:cNvPr id="30" name="TextBox 29">
              <a:extLst>
                <a:ext uri="{FF2B5EF4-FFF2-40B4-BE49-F238E27FC236}">
                  <a16:creationId xmlns:a16="http://schemas.microsoft.com/office/drawing/2014/main" id="{034E316D-517C-475F-9B8A-01CA87203195}"/>
                </a:ext>
              </a:extLst>
            </p:cNvPr>
            <p:cNvSpPr txBox="1"/>
            <p:nvPr/>
          </p:nvSpPr>
          <p:spPr>
            <a:xfrm>
              <a:off x="5346496" y="2585137"/>
              <a:ext cx="290249" cy="274934"/>
            </a:xfrm>
            <a:prstGeom prst="rect">
              <a:avLst/>
            </a:prstGeom>
            <a:noFill/>
          </p:spPr>
          <p:txBody>
            <a:bodyPr wrap="none" rtlCol="0">
              <a:spAutoFit/>
            </a:bodyPr>
            <a:lstStyle/>
            <a:p>
              <a:r>
                <a:rPr lang="en-US" sz="4000" b="1" dirty="0"/>
                <a:t>V4</a:t>
              </a:r>
            </a:p>
          </p:txBody>
        </p:sp>
        <p:sp>
          <p:nvSpPr>
            <p:cNvPr id="31" name="TextBox 30">
              <a:extLst>
                <a:ext uri="{FF2B5EF4-FFF2-40B4-BE49-F238E27FC236}">
                  <a16:creationId xmlns:a16="http://schemas.microsoft.com/office/drawing/2014/main" id="{2B408C44-0578-4906-8FAE-81F22F3E426B}"/>
                </a:ext>
              </a:extLst>
            </p:cNvPr>
            <p:cNvSpPr txBox="1"/>
            <p:nvPr/>
          </p:nvSpPr>
          <p:spPr>
            <a:xfrm>
              <a:off x="6210093" y="2582956"/>
              <a:ext cx="290249" cy="274934"/>
            </a:xfrm>
            <a:prstGeom prst="rect">
              <a:avLst/>
            </a:prstGeom>
            <a:noFill/>
          </p:spPr>
          <p:txBody>
            <a:bodyPr wrap="none" rtlCol="0">
              <a:spAutoFit/>
            </a:bodyPr>
            <a:lstStyle/>
            <a:p>
              <a:r>
                <a:rPr lang="en-US" sz="4000" b="1" dirty="0"/>
                <a:t>V5</a:t>
              </a:r>
            </a:p>
          </p:txBody>
        </p:sp>
        <p:sp>
          <p:nvSpPr>
            <p:cNvPr id="32" name="TextBox 31">
              <a:extLst>
                <a:ext uri="{FF2B5EF4-FFF2-40B4-BE49-F238E27FC236}">
                  <a16:creationId xmlns:a16="http://schemas.microsoft.com/office/drawing/2014/main" id="{98A10FC8-30F3-419A-8849-505D610BD57D}"/>
                </a:ext>
              </a:extLst>
            </p:cNvPr>
            <p:cNvSpPr txBox="1"/>
            <p:nvPr/>
          </p:nvSpPr>
          <p:spPr>
            <a:xfrm>
              <a:off x="7017914" y="2582956"/>
              <a:ext cx="290249" cy="274934"/>
            </a:xfrm>
            <a:prstGeom prst="rect">
              <a:avLst/>
            </a:prstGeom>
            <a:noFill/>
          </p:spPr>
          <p:txBody>
            <a:bodyPr wrap="none" rtlCol="0">
              <a:spAutoFit/>
            </a:bodyPr>
            <a:lstStyle/>
            <a:p>
              <a:r>
                <a:rPr lang="en-US" sz="4000" b="1" dirty="0"/>
                <a:t>V6</a:t>
              </a:r>
            </a:p>
          </p:txBody>
        </p:sp>
        <p:sp>
          <p:nvSpPr>
            <p:cNvPr id="33" name="TextBox 32">
              <a:extLst>
                <a:ext uri="{FF2B5EF4-FFF2-40B4-BE49-F238E27FC236}">
                  <a16:creationId xmlns:a16="http://schemas.microsoft.com/office/drawing/2014/main" id="{3EE0DDE7-CAA9-4C01-99CC-4065AD5F1422}"/>
                </a:ext>
              </a:extLst>
            </p:cNvPr>
            <p:cNvSpPr txBox="1"/>
            <p:nvPr/>
          </p:nvSpPr>
          <p:spPr>
            <a:xfrm>
              <a:off x="7796843" y="2582956"/>
              <a:ext cx="381836" cy="307777"/>
            </a:xfrm>
            <a:prstGeom prst="rect">
              <a:avLst/>
            </a:prstGeom>
            <a:noFill/>
          </p:spPr>
          <p:txBody>
            <a:bodyPr wrap="none" rtlCol="0">
              <a:spAutoFit/>
            </a:bodyPr>
            <a:lstStyle/>
            <a:p>
              <a:r>
                <a:rPr lang="en-US" sz="1400" b="1" dirty="0"/>
                <a:t>V7</a:t>
              </a:r>
            </a:p>
          </p:txBody>
        </p:sp>
        <p:sp>
          <p:nvSpPr>
            <p:cNvPr id="34" name="TextBox 33">
              <a:extLst>
                <a:ext uri="{FF2B5EF4-FFF2-40B4-BE49-F238E27FC236}">
                  <a16:creationId xmlns:a16="http://schemas.microsoft.com/office/drawing/2014/main" id="{2C4D62C4-7272-4E42-99F9-EB0D963FB10B}"/>
                </a:ext>
              </a:extLst>
            </p:cNvPr>
            <p:cNvSpPr txBox="1"/>
            <p:nvPr/>
          </p:nvSpPr>
          <p:spPr>
            <a:xfrm>
              <a:off x="8664674" y="2576183"/>
              <a:ext cx="381836" cy="307777"/>
            </a:xfrm>
            <a:prstGeom prst="rect">
              <a:avLst/>
            </a:prstGeom>
            <a:noFill/>
          </p:spPr>
          <p:txBody>
            <a:bodyPr wrap="none" rtlCol="0">
              <a:spAutoFit/>
            </a:bodyPr>
            <a:lstStyle/>
            <a:p>
              <a:r>
                <a:rPr lang="en-US" sz="1400" b="1" dirty="0"/>
                <a:t>V8</a:t>
              </a:r>
            </a:p>
          </p:txBody>
        </p:sp>
        <p:sp>
          <p:nvSpPr>
            <p:cNvPr id="35" name="TextBox 34">
              <a:extLst>
                <a:ext uri="{FF2B5EF4-FFF2-40B4-BE49-F238E27FC236}">
                  <a16:creationId xmlns:a16="http://schemas.microsoft.com/office/drawing/2014/main" id="{0C791C23-B324-4867-8A2B-A4DAB9B35831}"/>
                </a:ext>
              </a:extLst>
            </p:cNvPr>
            <p:cNvSpPr txBox="1"/>
            <p:nvPr/>
          </p:nvSpPr>
          <p:spPr>
            <a:xfrm>
              <a:off x="9470438" y="2563705"/>
              <a:ext cx="381836" cy="307777"/>
            </a:xfrm>
            <a:prstGeom prst="rect">
              <a:avLst/>
            </a:prstGeom>
            <a:noFill/>
          </p:spPr>
          <p:txBody>
            <a:bodyPr wrap="none" rtlCol="0">
              <a:spAutoFit/>
            </a:bodyPr>
            <a:lstStyle/>
            <a:p>
              <a:r>
                <a:rPr lang="en-US" sz="1400" b="1" dirty="0"/>
                <a:t>V9</a:t>
              </a:r>
            </a:p>
          </p:txBody>
        </p:sp>
        <p:sp>
          <p:nvSpPr>
            <p:cNvPr id="27" name="TextBox 26">
              <a:extLst>
                <a:ext uri="{FF2B5EF4-FFF2-40B4-BE49-F238E27FC236}">
                  <a16:creationId xmlns:a16="http://schemas.microsoft.com/office/drawing/2014/main" id="{F193DBAA-A65F-433B-8A65-078AA8F6F57F}"/>
                </a:ext>
              </a:extLst>
            </p:cNvPr>
            <p:cNvSpPr txBox="1"/>
            <p:nvPr/>
          </p:nvSpPr>
          <p:spPr>
            <a:xfrm>
              <a:off x="1887141" y="2154384"/>
              <a:ext cx="301686" cy="369332"/>
            </a:xfrm>
            <a:prstGeom prst="rect">
              <a:avLst/>
            </a:prstGeom>
            <a:noFill/>
          </p:spPr>
          <p:txBody>
            <a:bodyPr wrap="none" rtlCol="0">
              <a:spAutoFit/>
            </a:bodyPr>
            <a:lstStyle/>
            <a:p>
              <a:r>
                <a:rPr lang="en-US" dirty="0"/>
                <a:t>0</a:t>
              </a:r>
            </a:p>
          </p:txBody>
        </p:sp>
        <p:sp>
          <p:nvSpPr>
            <p:cNvPr id="37" name="TextBox 36">
              <a:extLst>
                <a:ext uri="{FF2B5EF4-FFF2-40B4-BE49-F238E27FC236}">
                  <a16:creationId xmlns:a16="http://schemas.microsoft.com/office/drawing/2014/main" id="{36F22EC8-96EA-4C4B-89FF-5481029E30E1}"/>
                </a:ext>
              </a:extLst>
            </p:cNvPr>
            <p:cNvSpPr txBox="1"/>
            <p:nvPr/>
          </p:nvSpPr>
          <p:spPr>
            <a:xfrm>
              <a:off x="2148508" y="2154384"/>
              <a:ext cx="535724" cy="369332"/>
            </a:xfrm>
            <a:prstGeom prst="rect">
              <a:avLst/>
            </a:prstGeom>
            <a:noFill/>
          </p:spPr>
          <p:txBody>
            <a:bodyPr wrap="none" rtlCol="0">
              <a:spAutoFit/>
            </a:bodyPr>
            <a:lstStyle/>
            <a:p>
              <a:r>
                <a:rPr lang="en-US" dirty="0"/>
                <a:t>100</a:t>
              </a:r>
            </a:p>
          </p:txBody>
        </p:sp>
        <p:sp>
          <p:nvSpPr>
            <p:cNvPr id="39" name="TextBox 38">
              <a:extLst>
                <a:ext uri="{FF2B5EF4-FFF2-40B4-BE49-F238E27FC236}">
                  <a16:creationId xmlns:a16="http://schemas.microsoft.com/office/drawing/2014/main" id="{1139349B-66DC-4326-9511-289B02E84919}"/>
                </a:ext>
              </a:extLst>
            </p:cNvPr>
            <p:cNvSpPr txBox="1"/>
            <p:nvPr/>
          </p:nvSpPr>
          <p:spPr>
            <a:xfrm>
              <a:off x="3085888" y="2154384"/>
              <a:ext cx="404183" cy="298841"/>
            </a:xfrm>
            <a:prstGeom prst="rect">
              <a:avLst/>
            </a:prstGeom>
            <a:noFill/>
          </p:spPr>
          <p:txBody>
            <a:bodyPr wrap="none" rtlCol="0">
              <a:spAutoFit/>
            </a:bodyPr>
            <a:lstStyle/>
            <a:p>
              <a:r>
                <a:rPr lang="en-US" sz="4400" dirty="0"/>
                <a:t>300</a:t>
              </a:r>
            </a:p>
          </p:txBody>
        </p:sp>
        <p:sp>
          <p:nvSpPr>
            <p:cNvPr id="40" name="TextBox 39">
              <a:extLst>
                <a:ext uri="{FF2B5EF4-FFF2-40B4-BE49-F238E27FC236}">
                  <a16:creationId xmlns:a16="http://schemas.microsoft.com/office/drawing/2014/main" id="{F8A395B4-4D92-4FD5-8CFF-C999A7C02667}"/>
                </a:ext>
              </a:extLst>
            </p:cNvPr>
            <p:cNvSpPr txBox="1"/>
            <p:nvPr/>
          </p:nvSpPr>
          <p:spPr>
            <a:xfrm>
              <a:off x="3566652" y="2154384"/>
              <a:ext cx="404183" cy="298841"/>
            </a:xfrm>
            <a:prstGeom prst="rect">
              <a:avLst/>
            </a:prstGeom>
            <a:noFill/>
          </p:spPr>
          <p:txBody>
            <a:bodyPr wrap="none" rtlCol="0">
              <a:spAutoFit/>
            </a:bodyPr>
            <a:lstStyle/>
            <a:p>
              <a:r>
                <a:rPr lang="en-US" sz="4400" dirty="0"/>
                <a:t>400</a:t>
              </a:r>
            </a:p>
          </p:txBody>
        </p:sp>
        <p:sp>
          <p:nvSpPr>
            <p:cNvPr id="41" name="TextBox 40">
              <a:extLst>
                <a:ext uri="{FF2B5EF4-FFF2-40B4-BE49-F238E27FC236}">
                  <a16:creationId xmlns:a16="http://schemas.microsoft.com/office/drawing/2014/main" id="{61B5024C-FD61-4748-B16F-4AB414A0CB67}"/>
                </a:ext>
              </a:extLst>
            </p:cNvPr>
            <p:cNvSpPr txBox="1"/>
            <p:nvPr/>
          </p:nvSpPr>
          <p:spPr>
            <a:xfrm>
              <a:off x="4034870" y="2154384"/>
              <a:ext cx="404183" cy="298841"/>
            </a:xfrm>
            <a:prstGeom prst="rect">
              <a:avLst/>
            </a:prstGeom>
            <a:noFill/>
          </p:spPr>
          <p:txBody>
            <a:bodyPr wrap="none" rtlCol="0">
              <a:spAutoFit/>
            </a:bodyPr>
            <a:lstStyle/>
            <a:p>
              <a:r>
                <a:rPr lang="en-US" sz="4400" dirty="0"/>
                <a:t>500</a:t>
              </a:r>
              <a:endParaRPr lang="en-US" dirty="0"/>
            </a:p>
          </p:txBody>
        </p:sp>
        <p:sp>
          <p:nvSpPr>
            <p:cNvPr id="42" name="TextBox 41">
              <a:extLst>
                <a:ext uri="{FF2B5EF4-FFF2-40B4-BE49-F238E27FC236}">
                  <a16:creationId xmlns:a16="http://schemas.microsoft.com/office/drawing/2014/main" id="{3B2A1FE0-54FA-42E7-8C0E-E769485ECE82}"/>
                </a:ext>
              </a:extLst>
            </p:cNvPr>
            <p:cNvSpPr txBox="1"/>
            <p:nvPr/>
          </p:nvSpPr>
          <p:spPr>
            <a:xfrm>
              <a:off x="4525154" y="2154384"/>
              <a:ext cx="404183" cy="298841"/>
            </a:xfrm>
            <a:prstGeom prst="rect">
              <a:avLst/>
            </a:prstGeom>
            <a:noFill/>
          </p:spPr>
          <p:txBody>
            <a:bodyPr wrap="none" rtlCol="0">
              <a:spAutoFit/>
            </a:bodyPr>
            <a:lstStyle/>
            <a:p>
              <a:r>
                <a:rPr lang="en-US" sz="4400" dirty="0"/>
                <a:t>600</a:t>
              </a:r>
              <a:endParaRPr lang="en-US" dirty="0"/>
            </a:p>
          </p:txBody>
        </p:sp>
        <p:sp>
          <p:nvSpPr>
            <p:cNvPr id="43" name="TextBox 42">
              <a:extLst>
                <a:ext uri="{FF2B5EF4-FFF2-40B4-BE49-F238E27FC236}">
                  <a16:creationId xmlns:a16="http://schemas.microsoft.com/office/drawing/2014/main" id="{833926B6-C46F-4885-8EDA-3CCEC74DB76A}"/>
                </a:ext>
              </a:extLst>
            </p:cNvPr>
            <p:cNvSpPr txBox="1"/>
            <p:nvPr/>
          </p:nvSpPr>
          <p:spPr>
            <a:xfrm>
              <a:off x="5000668" y="2154384"/>
              <a:ext cx="404183" cy="298841"/>
            </a:xfrm>
            <a:prstGeom prst="rect">
              <a:avLst/>
            </a:prstGeom>
            <a:noFill/>
          </p:spPr>
          <p:txBody>
            <a:bodyPr wrap="none" rtlCol="0">
              <a:spAutoFit/>
            </a:bodyPr>
            <a:lstStyle/>
            <a:p>
              <a:r>
                <a:rPr lang="en-US" sz="4400" dirty="0"/>
                <a:t>700</a:t>
              </a:r>
              <a:endParaRPr lang="en-US" dirty="0"/>
            </a:p>
          </p:txBody>
        </p:sp>
        <p:sp>
          <p:nvSpPr>
            <p:cNvPr id="44" name="TextBox 43">
              <a:extLst>
                <a:ext uri="{FF2B5EF4-FFF2-40B4-BE49-F238E27FC236}">
                  <a16:creationId xmlns:a16="http://schemas.microsoft.com/office/drawing/2014/main" id="{ADC325BF-5680-49EB-9457-70C80146EBBC}"/>
                </a:ext>
              </a:extLst>
            </p:cNvPr>
            <p:cNvSpPr txBox="1"/>
            <p:nvPr/>
          </p:nvSpPr>
          <p:spPr>
            <a:xfrm>
              <a:off x="5463005" y="2154384"/>
              <a:ext cx="374298" cy="274934"/>
            </a:xfrm>
            <a:prstGeom prst="rect">
              <a:avLst/>
            </a:prstGeom>
            <a:noFill/>
          </p:spPr>
          <p:txBody>
            <a:bodyPr wrap="none" rtlCol="0">
              <a:spAutoFit/>
            </a:bodyPr>
            <a:lstStyle/>
            <a:p>
              <a:r>
                <a:rPr lang="en-US" sz="4000" dirty="0"/>
                <a:t>800</a:t>
              </a:r>
            </a:p>
          </p:txBody>
        </p:sp>
        <p:sp>
          <p:nvSpPr>
            <p:cNvPr id="45" name="TextBox 44">
              <a:extLst>
                <a:ext uri="{FF2B5EF4-FFF2-40B4-BE49-F238E27FC236}">
                  <a16:creationId xmlns:a16="http://schemas.microsoft.com/office/drawing/2014/main" id="{CA08D96A-3970-4653-A860-49B8F3B5A598}"/>
                </a:ext>
              </a:extLst>
            </p:cNvPr>
            <p:cNvSpPr txBox="1"/>
            <p:nvPr/>
          </p:nvSpPr>
          <p:spPr>
            <a:xfrm>
              <a:off x="5938048" y="2154384"/>
              <a:ext cx="404183" cy="298841"/>
            </a:xfrm>
            <a:prstGeom prst="rect">
              <a:avLst/>
            </a:prstGeom>
            <a:noFill/>
          </p:spPr>
          <p:txBody>
            <a:bodyPr wrap="none" rtlCol="0">
              <a:spAutoFit/>
            </a:bodyPr>
            <a:lstStyle/>
            <a:p>
              <a:r>
                <a:rPr lang="en-US" sz="4400" dirty="0"/>
                <a:t>900</a:t>
              </a:r>
              <a:endParaRPr lang="en-US" dirty="0"/>
            </a:p>
          </p:txBody>
        </p:sp>
        <p:sp>
          <p:nvSpPr>
            <p:cNvPr id="46" name="TextBox 45">
              <a:extLst>
                <a:ext uri="{FF2B5EF4-FFF2-40B4-BE49-F238E27FC236}">
                  <a16:creationId xmlns:a16="http://schemas.microsoft.com/office/drawing/2014/main" id="{76C85A18-4CA3-40C8-B2FC-33B9DCCA446D}"/>
                </a:ext>
              </a:extLst>
            </p:cNvPr>
            <p:cNvSpPr txBox="1"/>
            <p:nvPr/>
          </p:nvSpPr>
          <p:spPr>
            <a:xfrm>
              <a:off x="6418812" y="2154384"/>
              <a:ext cx="515003" cy="298841"/>
            </a:xfrm>
            <a:prstGeom prst="rect">
              <a:avLst/>
            </a:prstGeom>
            <a:noFill/>
          </p:spPr>
          <p:txBody>
            <a:bodyPr wrap="none" rtlCol="0">
              <a:spAutoFit/>
            </a:bodyPr>
            <a:lstStyle/>
            <a:p>
              <a:r>
                <a:rPr lang="en-US" sz="4400" dirty="0"/>
                <a:t>1000</a:t>
              </a:r>
            </a:p>
          </p:txBody>
        </p:sp>
        <p:sp>
          <p:nvSpPr>
            <p:cNvPr id="47" name="TextBox 46">
              <a:extLst>
                <a:ext uri="{FF2B5EF4-FFF2-40B4-BE49-F238E27FC236}">
                  <a16:creationId xmlns:a16="http://schemas.microsoft.com/office/drawing/2014/main" id="{E45B123C-15B1-448E-8792-FE10A6A74730}"/>
                </a:ext>
              </a:extLst>
            </p:cNvPr>
            <p:cNvSpPr txBox="1"/>
            <p:nvPr/>
          </p:nvSpPr>
          <p:spPr>
            <a:xfrm>
              <a:off x="7017914" y="2159595"/>
              <a:ext cx="515003" cy="298841"/>
            </a:xfrm>
            <a:prstGeom prst="rect">
              <a:avLst/>
            </a:prstGeom>
            <a:noFill/>
          </p:spPr>
          <p:txBody>
            <a:bodyPr wrap="none" rtlCol="0">
              <a:spAutoFit/>
            </a:bodyPr>
            <a:lstStyle/>
            <a:p>
              <a:r>
                <a:rPr lang="en-US" sz="4400" dirty="0"/>
                <a:t>1100</a:t>
              </a:r>
              <a:endParaRPr lang="en-US" dirty="0"/>
            </a:p>
          </p:txBody>
        </p:sp>
        <p:sp>
          <p:nvSpPr>
            <p:cNvPr id="48" name="TextBox 47">
              <a:extLst>
                <a:ext uri="{FF2B5EF4-FFF2-40B4-BE49-F238E27FC236}">
                  <a16:creationId xmlns:a16="http://schemas.microsoft.com/office/drawing/2014/main" id="{9E0E22DD-5656-4532-99CF-3E46FC297F7B}"/>
                </a:ext>
              </a:extLst>
            </p:cNvPr>
            <p:cNvSpPr txBox="1"/>
            <p:nvPr/>
          </p:nvSpPr>
          <p:spPr>
            <a:xfrm>
              <a:off x="7643177" y="2149173"/>
              <a:ext cx="652743" cy="369332"/>
            </a:xfrm>
            <a:prstGeom prst="rect">
              <a:avLst/>
            </a:prstGeom>
            <a:noFill/>
          </p:spPr>
          <p:txBody>
            <a:bodyPr wrap="none" rtlCol="0">
              <a:spAutoFit/>
            </a:bodyPr>
            <a:lstStyle/>
            <a:p>
              <a:r>
                <a:rPr lang="en-US" dirty="0"/>
                <a:t>1200</a:t>
              </a:r>
            </a:p>
          </p:txBody>
        </p:sp>
        <p:sp>
          <p:nvSpPr>
            <p:cNvPr id="49" name="TextBox 48">
              <a:extLst>
                <a:ext uri="{FF2B5EF4-FFF2-40B4-BE49-F238E27FC236}">
                  <a16:creationId xmlns:a16="http://schemas.microsoft.com/office/drawing/2014/main" id="{D7414E35-706B-430E-B3F3-FF8AD3ACD9CB}"/>
                </a:ext>
              </a:extLst>
            </p:cNvPr>
            <p:cNvSpPr txBox="1"/>
            <p:nvPr/>
          </p:nvSpPr>
          <p:spPr>
            <a:xfrm>
              <a:off x="8187319" y="2149173"/>
              <a:ext cx="652743" cy="369332"/>
            </a:xfrm>
            <a:prstGeom prst="rect">
              <a:avLst/>
            </a:prstGeom>
            <a:noFill/>
          </p:spPr>
          <p:txBody>
            <a:bodyPr wrap="none" rtlCol="0">
              <a:spAutoFit/>
            </a:bodyPr>
            <a:lstStyle/>
            <a:p>
              <a:r>
                <a:rPr lang="en-US" dirty="0"/>
                <a:t>1300</a:t>
              </a:r>
            </a:p>
          </p:txBody>
        </p:sp>
        <p:sp>
          <p:nvSpPr>
            <p:cNvPr id="50" name="TextBox 49">
              <a:extLst>
                <a:ext uri="{FF2B5EF4-FFF2-40B4-BE49-F238E27FC236}">
                  <a16:creationId xmlns:a16="http://schemas.microsoft.com/office/drawing/2014/main" id="{A08AD489-49F3-436C-8846-F372A6E15FDC}"/>
                </a:ext>
              </a:extLst>
            </p:cNvPr>
            <p:cNvSpPr txBox="1"/>
            <p:nvPr/>
          </p:nvSpPr>
          <p:spPr>
            <a:xfrm>
              <a:off x="8758194" y="2149173"/>
              <a:ext cx="652743" cy="369332"/>
            </a:xfrm>
            <a:prstGeom prst="rect">
              <a:avLst/>
            </a:prstGeom>
            <a:noFill/>
          </p:spPr>
          <p:txBody>
            <a:bodyPr wrap="none" rtlCol="0">
              <a:spAutoFit/>
            </a:bodyPr>
            <a:lstStyle/>
            <a:p>
              <a:r>
                <a:rPr lang="en-US" dirty="0"/>
                <a:t>1400</a:t>
              </a:r>
            </a:p>
          </p:txBody>
        </p:sp>
        <p:sp>
          <p:nvSpPr>
            <p:cNvPr id="51" name="TextBox 50">
              <a:extLst>
                <a:ext uri="{FF2B5EF4-FFF2-40B4-BE49-F238E27FC236}">
                  <a16:creationId xmlns:a16="http://schemas.microsoft.com/office/drawing/2014/main" id="{91632570-6C0F-44AC-9775-4CB864594EA0}"/>
                </a:ext>
              </a:extLst>
            </p:cNvPr>
            <p:cNvSpPr txBox="1"/>
            <p:nvPr/>
          </p:nvSpPr>
          <p:spPr>
            <a:xfrm>
              <a:off x="9325326" y="2154384"/>
              <a:ext cx="949299" cy="369332"/>
            </a:xfrm>
            <a:prstGeom prst="rect">
              <a:avLst/>
            </a:prstGeom>
            <a:noFill/>
          </p:spPr>
          <p:txBody>
            <a:bodyPr wrap="none" rtlCol="0">
              <a:spAutoFit/>
            </a:bodyPr>
            <a:lstStyle/>
            <a:p>
              <a:r>
                <a:rPr lang="en-US" dirty="0"/>
                <a:t>1500 bp</a:t>
              </a:r>
            </a:p>
          </p:txBody>
        </p:sp>
      </p:grpSp>
      <p:cxnSp>
        <p:nvCxnSpPr>
          <p:cNvPr id="7" name="Straight Connector 6">
            <a:extLst>
              <a:ext uri="{FF2B5EF4-FFF2-40B4-BE49-F238E27FC236}">
                <a16:creationId xmlns:a16="http://schemas.microsoft.com/office/drawing/2014/main" id="{F9AB422B-2A3B-41A9-8C10-FEDF93286E69}"/>
              </a:ext>
            </a:extLst>
          </p:cNvPr>
          <p:cNvCxnSpPr>
            <a:cxnSpLocks/>
          </p:cNvCxnSpPr>
          <p:nvPr/>
        </p:nvCxnSpPr>
        <p:spPr>
          <a:xfrm>
            <a:off x="2374317" y="4246722"/>
            <a:ext cx="3489981" cy="0"/>
          </a:xfrm>
          <a:prstGeom prst="line">
            <a:avLst/>
          </a:prstGeom>
          <a:ln w="2286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A1C59C-AC8C-44C2-96CD-1EA9B8F414FE}"/>
              </a:ext>
            </a:extLst>
          </p:cNvPr>
          <p:cNvCxnSpPr>
            <a:cxnSpLocks/>
          </p:cNvCxnSpPr>
          <p:nvPr/>
        </p:nvCxnSpPr>
        <p:spPr>
          <a:xfrm>
            <a:off x="5338032" y="4248267"/>
            <a:ext cx="2968331" cy="0"/>
          </a:xfrm>
          <a:prstGeom prst="line">
            <a:avLst/>
          </a:prstGeom>
          <a:ln w="228600">
            <a:solidFill>
              <a:schemeClr val="accent4">
                <a:lumMod val="60000"/>
                <a:lumOff val="4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1B4033-46E3-49AE-9041-2815DABA8C08}"/>
              </a:ext>
            </a:extLst>
          </p:cNvPr>
          <p:cNvCxnSpPr>
            <a:cxnSpLocks/>
          </p:cNvCxnSpPr>
          <p:nvPr/>
        </p:nvCxnSpPr>
        <p:spPr>
          <a:xfrm>
            <a:off x="5338032" y="4246722"/>
            <a:ext cx="526266" cy="0"/>
          </a:xfrm>
          <a:prstGeom prst="line">
            <a:avLst/>
          </a:prstGeom>
          <a:ln w="228600">
            <a:solidFill>
              <a:srgbClr val="FF0000"/>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64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3F34-6157-49B7-8639-3AC64FCA0CA1}"/>
              </a:ext>
            </a:extLst>
          </p:cNvPr>
          <p:cNvSpPr>
            <a:spLocks noGrp="1"/>
          </p:cNvSpPr>
          <p:nvPr>
            <p:ph type="title"/>
          </p:nvPr>
        </p:nvSpPr>
        <p:spPr/>
        <p:txBody>
          <a:bodyPr/>
          <a:lstStyle/>
          <a:p>
            <a:r>
              <a:rPr lang="en-US" b="1" dirty="0"/>
              <a:t>Selecting Read Trimming Parameters</a:t>
            </a:r>
          </a:p>
        </p:txBody>
      </p:sp>
      <p:grpSp>
        <p:nvGrpSpPr>
          <p:cNvPr id="36" name="Group 35">
            <a:extLst>
              <a:ext uri="{FF2B5EF4-FFF2-40B4-BE49-F238E27FC236}">
                <a16:creationId xmlns:a16="http://schemas.microsoft.com/office/drawing/2014/main" id="{160A2768-BB4A-42E0-9EF8-09D68B85E400}"/>
              </a:ext>
            </a:extLst>
          </p:cNvPr>
          <p:cNvGrpSpPr/>
          <p:nvPr/>
        </p:nvGrpSpPr>
        <p:grpSpPr>
          <a:xfrm>
            <a:off x="-2491482" y="1913992"/>
            <a:ext cx="21595689" cy="1927397"/>
            <a:chOff x="1887141" y="2149173"/>
            <a:chExt cx="8387484" cy="748576"/>
          </a:xfrm>
        </p:grpSpPr>
        <p:sp>
          <p:nvSpPr>
            <p:cNvPr id="3" name="Rectangle 2">
              <a:extLst>
                <a:ext uri="{FF2B5EF4-FFF2-40B4-BE49-F238E27FC236}">
                  <a16:creationId xmlns:a16="http://schemas.microsoft.com/office/drawing/2014/main" id="{3482B471-A866-47DE-840D-A960583C5DFC}"/>
                </a:ext>
              </a:extLst>
            </p:cNvPr>
            <p:cNvSpPr/>
            <p:nvPr/>
          </p:nvSpPr>
          <p:spPr>
            <a:xfrm>
              <a:off x="1958766" y="2527107"/>
              <a:ext cx="232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B991DC-4F3F-404E-B283-60D9EF7D2896}"/>
                </a:ext>
              </a:extLst>
            </p:cNvPr>
            <p:cNvSpPr/>
            <p:nvPr/>
          </p:nvSpPr>
          <p:spPr>
            <a:xfrm>
              <a:off x="2194715" y="2527107"/>
              <a:ext cx="300835"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B985AB-FF87-493B-AE1B-EF699D5307C4}"/>
                </a:ext>
              </a:extLst>
            </p:cNvPr>
            <p:cNvSpPr/>
            <p:nvPr/>
          </p:nvSpPr>
          <p:spPr>
            <a:xfrm>
              <a:off x="2495550" y="2527107"/>
              <a:ext cx="2149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599240-71C3-40C9-BDC8-7F045504744F}"/>
                </a:ext>
              </a:extLst>
            </p:cNvPr>
            <p:cNvSpPr/>
            <p:nvPr/>
          </p:nvSpPr>
          <p:spPr>
            <a:xfrm>
              <a:off x="2710543" y="2527107"/>
              <a:ext cx="835478"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A23347-F2B4-4995-88D0-0265BD14F14B}"/>
                </a:ext>
              </a:extLst>
            </p:cNvPr>
            <p:cNvSpPr/>
            <p:nvPr/>
          </p:nvSpPr>
          <p:spPr>
            <a:xfrm>
              <a:off x="3546021" y="2527107"/>
              <a:ext cx="30083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2D9824-D6FA-488B-A819-FE6F526B3EFD}"/>
                </a:ext>
              </a:extLst>
            </p:cNvPr>
            <p:cNvSpPr/>
            <p:nvPr/>
          </p:nvSpPr>
          <p:spPr>
            <a:xfrm>
              <a:off x="3846856" y="2527107"/>
              <a:ext cx="97279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C90E93-350F-4802-97D0-BB1199BC9E92}"/>
                </a:ext>
              </a:extLst>
            </p:cNvPr>
            <p:cNvSpPr/>
            <p:nvPr/>
          </p:nvSpPr>
          <p:spPr>
            <a:xfrm>
              <a:off x="4815625" y="2527107"/>
              <a:ext cx="2135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13209B-9837-47F7-8E95-984451A04E76}"/>
                </a:ext>
              </a:extLst>
            </p:cNvPr>
            <p:cNvSpPr/>
            <p:nvPr/>
          </p:nvSpPr>
          <p:spPr>
            <a:xfrm>
              <a:off x="5029200" y="2527107"/>
              <a:ext cx="968769"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38CD28-A2A8-4682-9C15-77A1C3DD52C3}"/>
                </a:ext>
              </a:extLst>
            </p:cNvPr>
            <p:cNvSpPr/>
            <p:nvPr/>
          </p:nvSpPr>
          <p:spPr>
            <a:xfrm>
              <a:off x="5997969" y="2527107"/>
              <a:ext cx="2313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26D16B-9BD3-4C0A-8FF3-0AEC46E221A8}"/>
                </a:ext>
              </a:extLst>
            </p:cNvPr>
            <p:cNvSpPr/>
            <p:nvPr/>
          </p:nvSpPr>
          <p:spPr>
            <a:xfrm>
              <a:off x="6535256" y="2527107"/>
              <a:ext cx="4314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733F25-C50C-4941-8130-191D6948E7AF}"/>
                </a:ext>
              </a:extLst>
            </p:cNvPr>
            <p:cNvSpPr/>
            <p:nvPr/>
          </p:nvSpPr>
          <p:spPr>
            <a:xfrm>
              <a:off x="9803635" y="2527107"/>
              <a:ext cx="38539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89646-B285-4170-A06B-3CA3A0C96033}"/>
                </a:ext>
              </a:extLst>
            </p:cNvPr>
            <p:cNvSpPr/>
            <p:nvPr/>
          </p:nvSpPr>
          <p:spPr>
            <a:xfrm>
              <a:off x="7422754" y="2527107"/>
              <a:ext cx="3686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A95FCC0-11DE-4F6B-ABEE-A87AFEA523F1}"/>
                </a:ext>
              </a:extLst>
            </p:cNvPr>
            <p:cNvSpPr/>
            <p:nvPr/>
          </p:nvSpPr>
          <p:spPr>
            <a:xfrm>
              <a:off x="8173868" y="2527107"/>
              <a:ext cx="45033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B8F87A-3C24-4B66-8453-E73955473423}"/>
                </a:ext>
              </a:extLst>
            </p:cNvPr>
            <p:cNvSpPr/>
            <p:nvPr/>
          </p:nvSpPr>
          <p:spPr>
            <a:xfrm>
              <a:off x="9069218" y="2527107"/>
              <a:ext cx="45033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C0A6141-B005-4522-8683-1E3330D6549D}"/>
                </a:ext>
              </a:extLst>
            </p:cNvPr>
            <p:cNvSpPr/>
            <p:nvPr/>
          </p:nvSpPr>
          <p:spPr>
            <a:xfrm>
              <a:off x="6227521" y="2527107"/>
              <a:ext cx="307735"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B54D72-2066-4509-AF2D-8F88E7BCA06C}"/>
                </a:ext>
              </a:extLst>
            </p:cNvPr>
            <p:cNvSpPr/>
            <p:nvPr/>
          </p:nvSpPr>
          <p:spPr>
            <a:xfrm>
              <a:off x="6966738" y="2527107"/>
              <a:ext cx="456016"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0BDD11-C9A3-4C36-B767-95070CFC6AA3}"/>
                </a:ext>
              </a:extLst>
            </p:cNvPr>
            <p:cNvSpPr/>
            <p:nvPr/>
          </p:nvSpPr>
          <p:spPr>
            <a:xfrm>
              <a:off x="7788076" y="2528417"/>
              <a:ext cx="38539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98799-D712-4925-BE9D-BB7AAEE0C9E9}"/>
                </a:ext>
              </a:extLst>
            </p:cNvPr>
            <p:cNvSpPr/>
            <p:nvPr/>
          </p:nvSpPr>
          <p:spPr>
            <a:xfrm>
              <a:off x="8626344" y="2527107"/>
              <a:ext cx="442874"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ECD677C-9791-419E-9894-AB37025A070F}"/>
                </a:ext>
              </a:extLst>
            </p:cNvPr>
            <p:cNvSpPr/>
            <p:nvPr/>
          </p:nvSpPr>
          <p:spPr>
            <a:xfrm>
              <a:off x="9517146" y="2527107"/>
              <a:ext cx="286489"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5F1BF2-7ED9-454E-A6F0-0BB1FA02EDE0}"/>
                </a:ext>
              </a:extLst>
            </p:cNvPr>
            <p:cNvSpPr txBox="1"/>
            <p:nvPr/>
          </p:nvSpPr>
          <p:spPr>
            <a:xfrm>
              <a:off x="2150347" y="2563705"/>
              <a:ext cx="381836" cy="307777"/>
            </a:xfrm>
            <a:prstGeom prst="rect">
              <a:avLst/>
            </a:prstGeom>
            <a:noFill/>
          </p:spPr>
          <p:txBody>
            <a:bodyPr wrap="none" rtlCol="0">
              <a:spAutoFit/>
            </a:bodyPr>
            <a:lstStyle/>
            <a:p>
              <a:r>
                <a:rPr lang="en-US" sz="1400" b="1" dirty="0"/>
                <a:t>V1</a:t>
              </a:r>
            </a:p>
          </p:txBody>
        </p:sp>
        <p:sp>
          <p:nvSpPr>
            <p:cNvPr id="28" name="TextBox 27">
              <a:extLst>
                <a:ext uri="{FF2B5EF4-FFF2-40B4-BE49-F238E27FC236}">
                  <a16:creationId xmlns:a16="http://schemas.microsoft.com/office/drawing/2014/main" id="{BC1B5FB1-DBC9-49D6-9EE5-1B426EFB2111}"/>
                </a:ext>
              </a:extLst>
            </p:cNvPr>
            <p:cNvSpPr txBox="1"/>
            <p:nvPr/>
          </p:nvSpPr>
          <p:spPr>
            <a:xfrm>
              <a:off x="2971246" y="2563705"/>
              <a:ext cx="290249" cy="274934"/>
            </a:xfrm>
            <a:prstGeom prst="rect">
              <a:avLst/>
            </a:prstGeom>
            <a:noFill/>
          </p:spPr>
          <p:txBody>
            <a:bodyPr wrap="none" rtlCol="0">
              <a:spAutoFit/>
            </a:bodyPr>
            <a:lstStyle/>
            <a:p>
              <a:r>
                <a:rPr lang="en-US" sz="4000" b="1" dirty="0"/>
                <a:t>V2</a:t>
              </a:r>
            </a:p>
          </p:txBody>
        </p:sp>
        <p:sp>
          <p:nvSpPr>
            <p:cNvPr id="29" name="TextBox 28">
              <a:extLst>
                <a:ext uri="{FF2B5EF4-FFF2-40B4-BE49-F238E27FC236}">
                  <a16:creationId xmlns:a16="http://schemas.microsoft.com/office/drawing/2014/main" id="{4F7E4D8D-3D07-4F38-BD2C-530E4CBEEA74}"/>
                </a:ext>
              </a:extLst>
            </p:cNvPr>
            <p:cNvSpPr txBox="1"/>
            <p:nvPr/>
          </p:nvSpPr>
          <p:spPr>
            <a:xfrm>
              <a:off x="4169634" y="2576183"/>
              <a:ext cx="290249" cy="274934"/>
            </a:xfrm>
            <a:prstGeom prst="rect">
              <a:avLst/>
            </a:prstGeom>
            <a:noFill/>
          </p:spPr>
          <p:txBody>
            <a:bodyPr wrap="none" rtlCol="0">
              <a:spAutoFit/>
            </a:bodyPr>
            <a:lstStyle/>
            <a:p>
              <a:r>
                <a:rPr lang="en-US" sz="4000" b="1" dirty="0"/>
                <a:t>V3</a:t>
              </a:r>
            </a:p>
          </p:txBody>
        </p:sp>
        <p:sp>
          <p:nvSpPr>
            <p:cNvPr id="30" name="TextBox 29">
              <a:extLst>
                <a:ext uri="{FF2B5EF4-FFF2-40B4-BE49-F238E27FC236}">
                  <a16:creationId xmlns:a16="http://schemas.microsoft.com/office/drawing/2014/main" id="{034E316D-517C-475F-9B8A-01CA87203195}"/>
                </a:ext>
              </a:extLst>
            </p:cNvPr>
            <p:cNvSpPr txBox="1"/>
            <p:nvPr/>
          </p:nvSpPr>
          <p:spPr>
            <a:xfrm>
              <a:off x="5346496" y="2585137"/>
              <a:ext cx="290249" cy="274934"/>
            </a:xfrm>
            <a:prstGeom prst="rect">
              <a:avLst/>
            </a:prstGeom>
            <a:noFill/>
          </p:spPr>
          <p:txBody>
            <a:bodyPr wrap="none" rtlCol="0">
              <a:spAutoFit/>
            </a:bodyPr>
            <a:lstStyle/>
            <a:p>
              <a:r>
                <a:rPr lang="en-US" sz="4000" b="1" dirty="0"/>
                <a:t>V4</a:t>
              </a:r>
            </a:p>
          </p:txBody>
        </p:sp>
        <p:sp>
          <p:nvSpPr>
            <p:cNvPr id="31" name="TextBox 30">
              <a:extLst>
                <a:ext uri="{FF2B5EF4-FFF2-40B4-BE49-F238E27FC236}">
                  <a16:creationId xmlns:a16="http://schemas.microsoft.com/office/drawing/2014/main" id="{2B408C44-0578-4906-8FAE-81F22F3E426B}"/>
                </a:ext>
              </a:extLst>
            </p:cNvPr>
            <p:cNvSpPr txBox="1"/>
            <p:nvPr/>
          </p:nvSpPr>
          <p:spPr>
            <a:xfrm>
              <a:off x="6210093" y="2582956"/>
              <a:ext cx="290249" cy="274934"/>
            </a:xfrm>
            <a:prstGeom prst="rect">
              <a:avLst/>
            </a:prstGeom>
            <a:noFill/>
          </p:spPr>
          <p:txBody>
            <a:bodyPr wrap="none" rtlCol="0">
              <a:spAutoFit/>
            </a:bodyPr>
            <a:lstStyle/>
            <a:p>
              <a:r>
                <a:rPr lang="en-US" sz="4000" b="1" dirty="0"/>
                <a:t>V5</a:t>
              </a:r>
            </a:p>
          </p:txBody>
        </p:sp>
        <p:sp>
          <p:nvSpPr>
            <p:cNvPr id="32" name="TextBox 31">
              <a:extLst>
                <a:ext uri="{FF2B5EF4-FFF2-40B4-BE49-F238E27FC236}">
                  <a16:creationId xmlns:a16="http://schemas.microsoft.com/office/drawing/2014/main" id="{98A10FC8-30F3-419A-8849-505D610BD57D}"/>
                </a:ext>
              </a:extLst>
            </p:cNvPr>
            <p:cNvSpPr txBox="1"/>
            <p:nvPr/>
          </p:nvSpPr>
          <p:spPr>
            <a:xfrm>
              <a:off x="7017914" y="2582956"/>
              <a:ext cx="290249" cy="274934"/>
            </a:xfrm>
            <a:prstGeom prst="rect">
              <a:avLst/>
            </a:prstGeom>
            <a:noFill/>
          </p:spPr>
          <p:txBody>
            <a:bodyPr wrap="none" rtlCol="0">
              <a:spAutoFit/>
            </a:bodyPr>
            <a:lstStyle/>
            <a:p>
              <a:r>
                <a:rPr lang="en-US" sz="4000" b="1" dirty="0"/>
                <a:t>V6</a:t>
              </a:r>
            </a:p>
          </p:txBody>
        </p:sp>
        <p:sp>
          <p:nvSpPr>
            <p:cNvPr id="33" name="TextBox 32">
              <a:extLst>
                <a:ext uri="{FF2B5EF4-FFF2-40B4-BE49-F238E27FC236}">
                  <a16:creationId xmlns:a16="http://schemas.microsoft.com/office/drawing/2014/main" id="{3EE0DDE7-CAA9-4C01-99CC-4065AD5F1422}"/>
                </a:ext>
              </a:extLst>
            </p:cNvPr>
            <p:cNvSpPr txBox="1"/>
            <p:nvPr/>
          </p:nvSpPr>
          <p:spPr>
            <a:xfrm>
              <a:off x="7796843" y="2582956"/>
              <a:ext cx="381836" cy="307777"/>
            </a:xfrm>
            <a:prstGeom prst="rect">
              <a:avLst/>
            </a:prstGeom>
            <a:noFill/>
          </p:spPr>
          <p:txBody>
            <a:bodyPr wrap="none" rtlCol="0">
              <a:spAutoFit/>
            </a:bodyPr>
            <a:lstStyle/>
            <a:p>
              <a:r>
                <a:rPr lang="en-US" sz="1400" b="1" dirty="0"/>
                <a:t>V7</a:t>
              </a:r>
            </a:p>
          </p:txBody>
        </p:sp>
        <p:sp>
          <p:nvSpPr>
            <p:cNvPr id="34" name="TextBox 33">
              <a:extLst>
                <a:ext uri="{FF2B5EF4-FFF2-40B4-BE49-F238E27FC236}">
                  <a16:creationId xmlns:a16="http://schemas.microsoft.com/office/drawing/2014/main" id="{2C4D62C4-7272-4E42-99F9-EB0D963FB10B}"/>
                </a:ext>
              </a:extLst>
            </p:cNvPr>
            <p:cNvSpPr txBox="1"/>
            <p:nvPr/>
          </p:nvSpPr>
          <p:spPr>
            <a:xfrm>
              <a:off x="8664674" y="2576183"/>
              <a:ext cx="381836" cy="307777"/>
            </a:xfrm>
            <a:prstGeom prst="rect">
              <a:avLst/>
            </a:prstGeom>
            <a:noFill/>
          </p:spPr>
          <p:txBody>
            <a:bodyPr wrap="none" rtlCol="0">
              <a:spAutoFit/>
            </a:bodyPr>
            <a:lstStyle/>
            <a:p>
              <a:r>
                <a:rPr lang="en-US" sz="1400" b="1" dirty="0"/>
                <a:t>V8</a:t>
              </a:r>
            </a:p>
          </p:txBody>
        </p:sp>
        <p:sp>
          <p:nvSpPr>
            <p:cNvPr id="35" name="TextBox 34">
              <a:extLst>
                <a:ext uri="{FF2B5EF4-FFF2-40B4-BE49-F238E27FC236}">
                  <a16:creationId xmlns:a16="http://schemas.microsoft.com/office/drawing/2014/main" id="{0C791C23-B324-4867-8A2B-A4DAB9B35831}"/>
                </a:ext>
              </a:extLst>
            </p:cNvPr>
            <p:cNvSpPr txBox="1"/>
            <p:nvPr/>
          </p:nvSpPr>
          <p:spPr>
            <a:xfrm>
              <a:off x="9470438" y="2563705"/>
              <a:ext cx="381836" cy="307777"/>
            </a:xfrm>
            <a:prstGeom prst="rect">
              <a:avLst/>
            </a:prstGeom>
            <a:noFill/>
          </p:spPr>
          <p:txBody>
            <a:bodyPr wrap="none" rtlCol="0">
              <a:spAutoFit/>
            </a:bodyPr>
            <a:lstStyle/>
            <a:p>
              <a:r>
                <a:rPr lang="en-US" sz="1400" b="1" dirty="0"/>
                <a:t>V9</a:t>
              </a:r>
            </a:p>
          </p:txBody>
        </p:sp>
        <p:sp>
          <p:nvSpPr>
            <p:cNvPr id="27" name="TextBox 26">
              <a:extLst>
                <a:ext uri="{FF2B5EF4-FFF2-40B4-BE49-F238E27FC236}">
                  <a16:creationId xmlns:a16="http://schemas.microsoft.com/office/drawing/2014/main" id="{F193DBAA-A65F-433B-8A65-078AA8F6F57F}"/>
                </a:ext>
              </a:extLst>
            </p:cNvPr>
            <p:cNvSpPr txBox="1"/>
            <p:nvPr/>
          </p:nvSpPr>
          <p:spPr>
            <a:xfrm>
              <a:off x="1887141" y="2154384"/>
              <a:ext cx="301686" cy="369332"/>
            </a:xfrm>
            <a:prstGeom prst="rect">
              <a:avLst/>
            </a:prstGeom>
            <a:noFill/>
          </p:spPr>
          <p:txBody>
            <a:bodyPr wrap="none" rtlCol="0">
              <a:spAutoFit/>
            </a:bodyPr>
            <a:lstStyle/>
            <a:p>
              <a:r>
                <a:rPr lang="en-US" dirty="0"/>
                <a:t>0</a:t>
              </a:r>
            </a:p>
          </p:txBody>
        </p:sp>
        <p:sp>
          <p:nvSpPr>
            <p:cNvPr id="37" name="TextBox 36">
              <a:extLst>
                <a:ext uri="{FF2B5EF4-FFF2-40B4-BE49-F238E27FC236}">
                  <a16:creationId xmlns:a16="http://schemas.microsoft.com/office/drawing/2014/main" id="{36F22EC8-96EA-4C4B-89FF-5481029E30E1}"/>
                </a:ext>
              </a:extLst>
            </p:cNvPr>
            <p:cNvSpPr txBox="1"/>
            <p:nvPr/>
          </p:nvSpPr>
          <p:spPr>
            <a:xfrm>
              <a:off x="2148508" y="2154384"/>
              <a:ext cx="535724" cy="369332"/>
            </a:xfrm>
            <a:prstGeom prst="rect">
              <a:avLst/>
            </a:prstGeom>
            <a:noFill/>
          </p:spPr>
          <p:txBody>
            <a:bodyPr wrap="none" rtlCol="0">
              <a:spAutoFit/>
            </a:bodyPr>
            <a:lstStyle/>
            <a:p>
              <a:r>
                <a:rPr lang="en-US" dirty="0"/>
                <a:t>100</a:t>
              </a:r>
            </a:p>
          </p:txBody>
        </p:sp>
        <p:sp>
          <p:nvSpPr>
            <p:cNvPr id="39" name="TextBox 38">
              <a:extLst>
                <a:ext uri="{FF2B5EF4-FFF2-40B4-BE49-F238E27FC236}">
                  <a16:creationId xmlns:a16="http://schemas.microsoft.com/office/drawing/2014/main" id="{1139349B-66DC-4326-9511-289B02E84919}"/>
                </a:ext>
              </a:extLst>
            </p:cNvPr>
            <p:cNvSpPr txBox="1"/>
            <p:nvPr/>
          </p:nvSpPr>
          <p:spPr>
            <a:xfrm>
              <a:off x="3085888" y="2154384"/>
              <a:ext cx="404183" cy="298841"/>
            </a:xfrm>
            <a:prstGeom prst="rect">
              <a:avLst/>
            </a:prstGeom>
            <a:noFill/>
          </p:spPr>
          <p:txBody>
            <a:bodyPr wrap="none" rtlCol="0">
              <a:spAutoFit/>
            </a:bodyPr>
            <a:lstStyle/>
            <a:p>
              <a:r>
                <a:rPr lang="en-US" sz="4400" dirty="0"/>
                <a:t>300</a:t>
              </a:r>
            </a:p>
          </p:txBody>
        </p:sp>
        <p:sp>
          <p:nvSpPr>
            <p:cNvPr id="40" name="TextBox 39">
              <a:extLst>
                <a:ext uri="{FF2B5EF4-FFF2-40B4-BE49-F238E27FC236}">
                  <a16:creationId xmlns:a16="http://schemas.microsoft.com/office/drawing/2014/main" id="{F8A395B4-4D92-4FD5-8CFF-C999A7C02667}"/>
                </a:ext>
              </a:extLst>
            </p:cNvPr>
            <p:cNvSpPr txBox="1"/>
            <p:nvPr/>
          </p:nvSpPr>
          <p:spPr>
            <a:xfrm>
              <a:off x="3566652" y="2154384"/>
              <a:ext cx="404183" cy="298841"/>
            </a:xfrm>
            <a:prstGeom prst="rect">
              <a:avLst/>
            </a:prstGeom>
            <a:noFill/>
          </p:spPr>
          <p:txBody>
            <a:bodyPr wrap="none" rtlCol="0">
              <a:spAutoFit/>
            </a:bodyPr>
            <a:lstStyle/>
            <a:p>
              <a:r>
                <a:rPr lang="en-US" sz="4400" dirty="0"/>
                <a:t>400</a:t>
              </a:r>
            </a:p>
          </p:txBody>
        </p:sp>
        <p:sp>
          <p:nvSpPr>
            <p:cNvPr id="41" name="TextBox 40">
              <a:extLst>
                <a:ext uri="{FF2B5EF4-FFF2-40B4-BE49-F238E27FC236}">
                  <a16:creationId xmlns:a16="http://schemas.microsoft.com/office/drawing/2014/main" id="{61B5024C-FD61-4748-B16F-4AB414A0CB67}"/>
                </a:ext>
              </a:extLst>
            </p:cNvPr>
            <p:cNvSpPr txBox="1"/>
            <p:nvPr/>
          </p:nvSpPr>
          <p:spPr>
            <a:xfrm>
              <a:off x="4034870" y="2154384"/>
              <a:ext cx="404183" cy="298841"/>
            </a:xfrm>
            <a:prstGeom prst="rect">
              <a:avLst/>
            </a:prstGeom>
            <a:noFill/>
          </p:spPr>
          <p:txBody>
            <a:bodyPr wrap="none" rtlCol="0">
              <a:spAutoFit/>
            </a:bodyPr>
            <a:lstStyle/>
            <a:p>
              <a:r>
                <a:rPr lang="en-US" sz="4400" dirty="0"/>
                <a:t>500</a:t>
              </a:r>
              <a:endParaRPr lang="en-US" dirty="0"/>
            </a:p>
          </p:txBody>
        </p:sp>
        <p:sp>
          <p:nvSpPr>
            <p:cNvPr id="42" name="TextBox 41">
              <a:extLst>
                <a:ext uri="{FF2B5EF4-FFF2-40B4-BE49-F238E27FC236}">
                  <a16:creationId xmlns:a16="http://schemas.microsoft.com/office/drawing/2014/main" id="{3B2A1FE0-54FA-42E7-8C0E-E769485ECE82}"/>
                </a:ext>
              </a:extLst>
            </p:cNvPr>
            <p:cNvSpPr txBox="1"/>
            <p:nvPr/>
          </p:nvSpPr>
          <p:spPr>
            <a:xfrm>
              <a:off x="4525154" y="2154384"/>
              <a:ext cx="404183" cy="298841"/>
            </a:xfrm>
            <a:prstGeom prst="rect">
              <a:avLst/>
            </a:prstGeom>
            <a:noFill/>
          </p:spPr>
          <p:txBody>
            <a:bodyPr wrap="none" rtlCol="0">
              <a:spAutoFit/>
            </a:bodyPr>
            <a:lstStyle/>
            <a:p>
              <a:r>
                <a:rPr lang="en-US" sz="4400" dirty="0"/>
                <a:t>600</a:t>
              </a:r>
              <a:endParaRPr lang="en-US" dirty="0"/>
            </a:p>
          </p:txBody>
        </p:sp>
        <p:sp>
          <p:nvSpPr>
            <p:cNvPr id="43" name="TextBox 42">
              <a:extLst>
                <a:ext uri="{FF2B5EF4-FFF2-40B4-BE49-F238E27FC236}">
                  <a16:creationId xmlns:a16="http://schemas.microsoft.com/office/drawing/2014/main" id="{833926B6-C46F-4885-8EDA-3CCEC74DB76A}"/>
                </a:ext>
              </a:extLst>
            </p:cNvPr>
            <p:cNvSpPr txBox="1"/>
            <p:nvPr/>
          </p:nvSpPr>
          <p:spPr>
            <a:xfrm>
              <a:off x="5000668" y="2154384"/>
              <a:ext cx="404183" cy="298841"/>
            </a:xfrm>
            <a:prstGeom prst="rect">
              <a:avLst/>
            </a:prstGeom>
            <a:noFill/>
          </p:spPr>
          <p:txBody>
            <a:bodyPr wrap="none" rtlCol="0">
              <a:spAutoFit/>
            </a:bodyPr>
            <a:lstStyle/>
            <a:p>
              <a:r>
                <a:rPr lang="en-US" sz="4400" dirty="0"/>
                <a:t>700</a:t>
              </a:r>
              <a:endParaRPr lang="en-US" dirty="0"/>
            </a:p>
          </p:txBody>
        </p:sp>
        <p:sp>
          <p:nvSpPr>
            <p:cNvPr id="44" name="TextBox 43">
              <a:extLst>
                <a:ext uri="{FF2B5EF4-FFF2-40B4-BE49-F238E27FC236}">
                  <a16:creationId xmlns:a16="http://schemas.microsoft.com/office/drawing/2014/main" id="{ADC325BF-5680-49EB-9457-70C80146EBBC}"/>
                </a:ext>
              </a:extLst>
            </p:cNvPr>
            <p:cNvSpPr txBox="1"/>
            <p:nvPr/>
          </p:nvSpPr>
          <p:spPr>
            <a:xfrm>
              <a:off x="5463005" y="2154384"/>
              <a:ext cx="374298" cy="274934"/>
            </a:xfrm>
            <a:prstGeom prst="rect">
              <a:avLst/>
            </a:prstGeom>
            <a:noFill/>
          </p:spPr>
          <p:txBody>
            <a:bodyPr wrap="none" rtlCol="0">
              <a:spAutoFit/>
            </a:bodyPr>
            <a:lstStyle/>
            <a:p>
              <a:r>
                <a:rPr lang="en-US" sz="4000" dirty="0"/>
                <a:t>800</a:t>
              </a:r>
            </a:p>
          </p:txBody>
        </p:sp>
        <p:sp>
          <p:nvSpPr>
            <p:cNvPr id="45" name="TextBox 44">
              <a:extLst>
                <a:ext uri="{FF2B5EF4-FFF2-40B4-BE49-F238E27FC236}">
                  <a16:creationId xmlns:a16="http://schemas.microsoft.com/office/drawing/2014/main" id="{CA08D96A-3970-4653-A860-49B8F3B5A598}"/>
                </a:ext>
              </a:extLst>
            </p:cNvPr>
            <p:cNvSpPr txBox="1"/>
            <p:nvPr/>
          </p:nvSpPr>
          <p:spPr>
            <a:xfrm>
              <a:off x="5938048" y="2154384"/>
              <a:ext cx="404183" cy="298841"/>
            </a:xfrm>
            <a:prstGeom prst="rect">
              <a:avLst/>
            </a:prstGeom>
            <a:noFill/>
          </p:spPr>
          <p:txBody>
            <a:bodyPr wrap="none" rtlCol="0">
              <a:spAutoFit/>
            </a:bodyPr>
            <a:lstStyle/>
            <a:p>
              <a:r>
                <a:rPr lang="en-US" sz="4400" dirty="0"/>
                <a:t>900</a:t>
              </a:r>
              <a:endParaRPr lang="en-US" dirty="0"/>
            </a:p>
          </p:txBody>
        </p:sp>
        <p:sp>
          <p:nvSpPr>
            <p:cNvPr id="46" name="TextBox 45">
              <a:extLst>
                <a:ext uri="{FF2B5EF4-FFF2-40B4-BE49-F238E27FC236}">
                  <a16:creationId xmlns:a16="http://schemas.microsoft.com/office/drawing/2014/main" id="{76C85A18-4CA3-40C8-B2FC-33B9DCCA446D}"/>
                </a:ext>
              </a:extLst>
            </p:cNvPr>
            <p:cNvSpPr txBox="1"/>
            <p:nvPr/>
          </p:nvSpPr>
          <p:spPr>
            <a:xfrm>
              <a:off x="6418812" y="2154384"/>
              <a:ext cx="515003" cy="298841"/>
            </a:xfrm>
            <a:prstGeom prst="rect">
              <a:avLst/>
            </a:prstGeom>
            <a:noFill/>
          </p:spPr>
          <p:txBody>
            <a:bodyPr wrap="none" rtlCol="0">
              <a:spAutoFit/>
            </a:bodyPr>
            <a:lstStyle/>
            <a:p>
              <a:r>
                <a:rPr lang="en-US" sz="4400" dirty="0"/>
                <a:t>1000</a:t>
              </a:r>
            </a:p>
          </p:txBody>
        </p:sp>
        <p:sp>
          <p:nvSpPr>
            <p:cNvPr id="47" name="TextBox 46">
              <a:extLst>
                <a:ext uri="{FF2B5EF4-FFF2-40B4-BE49-F238E27FC236}">
                  <a16:creationId xmlns:a16="http://schemas.microsoft.com/office/drawing/2014/main" id="{E45B123C-15B1-448E-8792-FE10A6A74730}"/>
                </a:ext>
              </a:extLst>
            </p:cNvPr>
            <p:cNvSpPr txBox="1"/>
            <p:nvPr/>
          </p:nvSpPr>
          <p:spPr>
            <a:xfrm>
              <a:off x="7017914" y="2159595"/>
              <a:ext cx="515003" cy="298841"/>
            </a:xfrm>
            <a:prstGeom prst="rect">
              <a:avLst/>
            </a:prstGeom>
            <a:noFill/>
          </p:spPr>
          <p:txBody>
            <a:bodyPr wrap="none" rtlCol="0">
              <a:spAutoFit/>
            </a:bodyPr>
            <a:lstStyle/>
            <a:p>
              <a:r>
                <a:rPr lang="en-US" sz="4400" dirty="0"/>
                <a:t>1100</a:t>
              </a:r>
              <a:endParaRPr lang="en-US" dirty="0"/>
            </a:p>
          </p:txBody>
        </p:sp>
        <p:sp>
          <p:nvSpPr>
            <p:cNvPr id="48" name="TextBox 47">
              <a:extLst>
                <a:ext uri="{FF2B5EF4-FFF2-40B4-BE49-F238E27FC236}">
                  <a16:creationId xmlns:a16="http://schemas.microsoft.com/office/drawing/2014/main" id="{9E0E22DD-5656-4532-99CF-3E46FC297F7B}"/>
                </a:ext>
              </a:extLst>
            </p:cNvPr>
            <p:cNvSpPr txBox="1"/>
            <p:nvPr/>
          </p:nvSpPr>
          <p:spPr>
            <a:xfrm>
              <a:off x="7643177" y="2149173"/>
              <a:ext cx="652743" cy="369332"/>
            </a:xfrm>
            <a:prstGeom prst="rect">
              <a:avLst/>
            </a:prstGeom>
            <a:noFill/>
          </p:spPr>
          <p:txBody>
            <a:bodyPr wrap="none" rtlCol="0">
              <a:spAutoFit/>
            </a:bodyPr>
            <a:lstStyle/>
            <a:p>
              <a:r>
                <a:rPr lang="en-US" dirty="0"/>
                <a:t>1200</a:t>
              </a:r>
            </a:p>
          </p:txBody>
        </p:sp>
        <p:sp>
          <p:nvSpPr>
            <p:cNvPr id="49" name="TextBox 48">
              <a:extLst>
                <a:ext uri="{FF2B5EF4-FFF2-40B4-BE49-F238E27FC236}">
                  <a16:creationId xmlns:a16="http://schemas.microsoft.com/office/drawing/2014/main" id="{D7414E35-706B-430E-B3F3-FF8AD3ACD9CB}"/>
                </a:ext>
              </a:extLst>
            </p:cNvPr>
            <p:cNvSpPr txBox="1"/>
            <p:nvPr/>
          </p:nvSpPr>
          <p:spPr>
            <a:xfrm>
              <a:off x="8187319" y="2149173"/>
              <a:ext cx="652743" cy="369332"/>
            </a:xfrm>
            <a:prstGeom prst="rect">
              <a:avLst/>
            </a:prstGeom>
            <a:noFill/>
          </p:spPr>
          <p:txBody>
            <a:bodyPr wrap="none" rtlCol="0">
              <a:spAutoFit/>
            </a:bodyPr>
            <a:lstStyle/>
            <a:p>
              <a:r>
                <a:rPr lang="en-US" dirty="0"/>
                <a:t>1300</a:t>
              </a:r>
            </a:p>
          </p:txBody>
        </p:sp>
        <p:sp>
          <p:nvSpPr>
            <p:cNvPr id="50" name="TextBox 49">
              <a:extLst>
                <a:ext uri="{FF2B5EF4-FFF2-40B4-BE49-F238E27FC236}">
                  <a16:creationId xmlns:a16="http://schemas.microsoft.com/office/drawing/2014/main" id="{A08AD489-49F3-436C-8846-F372A6E15FDC}"/>
                </a:ext>
              </a:extLst>
            </p:cNvPr>
            <p:cNvSpPr txBox="1"/>
            <p:nvPr/>
          </p:nvSpPr>
          <p:spPr>
            <a:xfrm>
              <a:off x="8758194" y="2149173"/>
              <a:ext cx="652743" cy="369332"/>
            </a:xfrm>
            <a:prstGeom prst="rect">
              <a:avLst/>
            </a:prstGeom>
            <a:noFill/>
          </p:spPr>
          <p:txBody>
            <a:bodyPr wrap="none" rtlCol="0">
              <a:spAutoFit/>
            </a:bodyPr>
            <a:lstStyle/>
            <a:p>
              <a:r>
                <a:rPr lang="en-US" dirty="0"/>
                <a:t>1400</a:t>
              </a:r>
            </a:p>
          </p:txBody>
        </p:sp>
        <p:sp>
          <p:nvSpPr>
            <p:cNvPr id="51" name="TextBox 50">
              <a:extLst>
                <a:ext uri="{FF2B5EF4-FFF2-40B4-BE49-F238E27FC236}">
                  <a16:creationId xmlns:a16="http://schemas.microsoft.com/office/drawing/2014/main" id="{91632570-6C0F-44AC-9775-4CB864594EA0}"/>
                </a:ext>
              </a:extLst>
            </p:cNvPr>
            <p:cNvSpPr txBox="1"/>
            <p:nvPr/>
          </p:nvSpPr>
          <p:spPr>
            <a:xfrm>
              <a:off x="9325326" y="2154384"/>
              <a:ext cx="949299" cy="369332"/>
            </a:xfrm>
            <a:prstGeom prst="rect">
              <a:avLst/>
            </a:prstGeom>
            <a:noFill/>
          </p:spPr>
          <p:txBody>
            <a:bodyPr wrap="none" rtlCol="0">
              <a:spAutoFit/>
            </a:bodyPr>
            <a:lstStyle/>
            <a:p>
              <a:r>
                <a:rPr lang="en-US" dirty="0"/>
                <a:t>1500 bp</a:t>
              </a:r>
            </a:p>
          </p:txBody>
        </p:sp>
      </p:grpSp>
      <p:cxnSp>
        <p:nvCxnSpPr>
          <p:cNvPr id="7" name="Straight Connector 6">
            <a:extLst>
              <a:ext uri="{FF2B5EF4-FFF2-40B4-BE49-F238E27FC236}">
                <a16:creationId xmlns:a16="http://schemas.microsoft.com/office/drawing/2014/main" id="{F9AB422B-2A3B-41A9-8C10-FEDF93286E69}"/>
              </a:ext>
            </a:extLst>
          </p:cNvPr>
          <p:cNvCxnSpPr>
            <a:cxnSpLocks/>
          </p:cNvCxnSpPr>
          <p:nvPr/>
        </p:nvCxnSpPr>
        <p:spPr>
          <a:xfrm>
            <a:off x="2374317" y="4598862"/>
            <a:ext cx="3929931" cy="0"/>
          </a:xfrm>
          <a:prstGeom prst="line">
            <a:avLst/>
          </a:prstGeom>
          <a:ln w="2286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A1C59C-AC8C-44C2-96CD-1EA9B8F414FE}"/>
              </a:ext>
            </a:extLst>
          </p:cNvPr>
          <p:cNvCxnSpPr>
            <a:cxnSpLocks/>
          </p:cNvCxnSpPr>
          <p:nvPr/>
        </p:nvCxnSpPr>
        <p:spPr>
          <a:xfrm>
            <a:off x="5100194" y="5009342"/>
            <a:ext cx="3206169" cy="0"/>
          </a:xfrm>
          <a:prstGeom prst="line">
            <a:avLst/>
          </a:prstGeom>
          <a:ln w="228600">
            <a:solidFill>
              <a:schemeClr val="accent4">
                <a:lumMod val="60000"/>
                <a:lumOff val="4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1B4033-46E3-49AE-9041-2815DABA8C08}"/>
              </a:ext>
            </a:extLst>
          </p:cNvPr>
          <p:cNvCxnSpPr>
            <a:cxnSpLocks/>
          </p:cNvCxnSpPr>
          <p:nvPr/>
        </p:nvCxnSpPr>
        <p:spPr>
          <a:xfrm>
            <a:off x="5338032" y="4246722"/>
            <a:ext cx="526266" cy="0"/>
          </a:xfrm>
          <a:prstGeom prst="line">
            <a:avLst/>
          </a:prstGeom>
          <a:ln w="228600">
            <a:solidFill>
              <a:srgbClr val="FF0000"/>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6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EE90-A4EC-4F1D-AF25-E072B69D806A}"/>
              </a:ext>
            </a:extLst>
          </p:cNvPr>
          <p:cNvSpPr>
            <a:spLocks noGrp="1"/>
          </p:cNvSpPr>
          <p:nvPr>
            <p:ph type="title"/>
          </p:nvPr>
        </p:nvSpPr>
        <p:spPr/>
        <p:txBody>
          <a:bodyPr/>
          <a:lstStyle/>
          <a:p>
            <a:r>
              <a:rPr lang="en-US" b="1" dirty="0"/>
              <a:t>The Challenge</a:t>
            </a:r>
          </a:p>
        </p:txBody>
      </p:sp>
      <p:sp>
        <p:nvSpPr>
          <p:cNvPr id="3" name="Content Placeholder 2">
            <a:extLst>
              <a:ext uri="{FF2B5EF4-FFF2-40B4-BE49-F238E27FC236}">
                <a16:creationId xmlns:a16="http://schemas.microsoft.com/office/drawing/2014/main" id="{C46E4675-6047-469C-9C18-79F38CBF0E6B}"/>
              </a:ext>
            </a:extLst>
          </p:cNvPr>
          <p:cNvSpPr>
            <a:spLocks noGrp="1"/>
          </p:cNvSpPr>
          <p:nvPr>
            <p:ph idx="1"/>
          </p:nvPr>
        </p:nvSpPr>
        <p:spPr>
          <a:xfrm>
            <a:off x="838200" y="2074806"/>
            <a:ext cx="10515600" cy="3706927"/>
          </a:xfrm>
        </p:spPr>
        <p:txBody>
          <a:bodyPr/>
          <a:lstStyle/>
          <a:p>
            <a:r>
              <a:rPr lang="en-US" dirty="0"/>
              <a:t>There is some flexibility in where the overlap happens.</a:t>
            </a:r>
          </a:p>
          <a:p>
            <a:r>
              <a:rPr lang="en-US" dirty="0"/>
              <a:t>Most pipelines have a technician look at the quality plots and select trimming points.</a:t>
            </a:r>
          </a:p>
          <a:p>
            <a:r>
              <a:rPr lang="en-US" b="1" dirty="0"/>
              <a:t>How do we minimize or remove human interaction in trimming parameter selection?</a:t>
            </a:r>
          </a:p>
        </p:txBody>
      </p:sp>
    </p:spTree>
    <p:extLst>
      <p:ext uri="{BB962C8B-B14F-4D97-AF65-F5344CB8AC3E}">
        <p14:creationId xmlns:p14="http://schemas.microsoft.com/office/powerpoint/2010/main" val="82751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204F-5A05-453D-9041-6CED8199A797}"/>
              </a:ext>
            </a:extLst>
          </p:cNvPr>
          <p:cNvSpPr>
            <a:spLocks noGrp="1"/>
          </p:cNvSpPr>
          <p:nvPr>
            <p:ph type="title"/>
          </p:nvPr>
        </p:nvSpPr>
        <p:spPr/>
        <p:txBody>
          <a:bodyPr/>
          <a:lstStyle/>
          <a:p>
            <a:r>
              <a:rPr lang="en-US" b="1" dirty="0"/>
              <a:t>Model Expected Error Accumulation</a:t>
            </a:r>
          </a:p>
        </p:txBody>
      </p:sp>
      <p:grpSp>
        <p:nvGrpSpPr>
          <p:cNvPr id="7" name="Group 6">
            <a:extLst>
              <a:ext uri="{FF2B5EF4-FFF2-40B4-BE49-F238E27FC236}">
                <a16:creationId xmlns:a16="http://schemas.microsoft.com/office/drawing/2014/main" id="{236DC382-5394-4C06-83B8-BCB5843571E9}"/>
              </a:ext>
            </a:extLst>
          </p:cNvPr>
          <p:cNvGrpSpPr/>
          <p:nvPr/>
        </p:nvGrpSpPr>
        <p:grpSpPr>
          <a:xfrm>
            <a:off x="271174" y="1027906"/>
            <a:ext cx="11430373" cy="4794406"/>
            <a:chOff x="271174" y="1027906"/>
            <a:chExt cx="11430373" cy="4794406"/>
          </a:xfrm>
        </p:grpSpPr>
        <p:pic>
          <p:nvPicPr>
            <p:cNvPr id="5" name="Picture 4">
              <a:extLst>
                <a:ext uri="{FF2B5EF4-FFF2-40B4-BE49-F238E27FC236}">
                  <a16:creationId xmlns:a16="http://schemas.microsoft.com/office/drawing/2014/main" id="{F2A009FF-1619-41F4-816C-A2A0F3F4E522}"/>
                </a:ext>
              </a:extLst>
            </p:cNvPr>
            <p:cNvPicPr>
              <a:picLocks noChangeAspect="1"/>
            </p:cNvPicPr>
            <p:nvPr/>
          </p:nvPicPr>
          <p:blipFill rotWithShape="1">
            <a:blip r:embed="rId2">
              <a:extLst>
                <a:ext uri="{28A0092B-C50C-407E-A947-70E740481C1C}">
                  <a14:useLocalDpi xmlns:a14="http://schemas.microsoft.com/office/drawing/2010/main" val="0"/>
                </a:ext>
              </a:extLst>
            </a:blip>
            <a:srcRect t="1" b="45989"/>
            <a:stretch/>
          </p:blipFill>
          <p:spPr>
            <a:xfrm>
              <a:off x="271174" y="1147434"/>
              <a:ext cx="11430373" cy="4674878"/>
            </a:xfrm>
            <a:prstGeom prst="rect">
              <a:avLst/>
            </a:prstGeom>
          </p:spPr>
        </p:pic>
        <p:sp>
          <p:nvSpPr>
            <p:cNvPr id="6" name="Rectangle 5">
              <a:extLst>
                <a:ext uri="{FF2B5EF4-FFF2-40B4-BE49-F238E27FC236}">
                  <a16:creationId xmlns:a16="http://schemas.microsoft.com/office/drawing/2014/main" id="{BE93211B-9E0F-48D7-AFE7-602C05BB873E}"/>
                </a:ext>
              </a:extLst>
            </p:cNvPr>
            <p:cNvSpPr/>
            <p:nvPr/>
          </p:nvSpPr>
          <p:spPr>
            <a:xfrm>
              <a:off x="271174" y="1027906"/>
              <a:ext cx="460346" cy="479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3563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17A2-D74F-4DC2-B928-3595ADE64929}"/>
              </a:ext>
            </a:extLst>
          </p:cNvPr>
          <p:cNvSpPr>
            <a:spLocks noGrp="1"/>
          </p:cNvSpPr>
          <p:nvPr>
            <p:ph type="title"/>
          </p:nvPr>
        </p:nvSpPr>
        <p:spPr/>
        <p:txBody>
          <a:bodyPr/>
          <a:lstStyle/>
          <a:p>
            <a:r>
              <a:rPr lang="en-US" b="1" dirty="0"/>
              <a:t>Find An Optimal Trimming Site</a:t>
            </a:r>
          </a:p>
        </p:txBody>
      </p:sp>
      <p:pic>
        <p:nvPicPr>
          <p:cNvPr id="5" name="Picture 4" descr="A close up of a map&#10;&#10;Description automatically generated">
            <a:extLst>
              <a:ext uri="{FF2B5EF4-FFF2-40B4-BE49-F238E27FC236}">
                <a16:creationId xmlns:a16="http://schemas.microsoft.com/office/drawing/2014/main" id="{2475A04F-19B4-4BA0-AF93-8A64E365309C}"/>
              </a:ext>
            </a:extLst>
          </p:cNvPr>
          <p:cNvPicPr>
            <a:picLocks noChangeAspect="1"/>
          </p:cNvPicPr>
          <p:nvPr/>
        </p:nvPicPr>
        <p:blipFill rotWithShape="1">
          <a:blip r:embed="rId2">
            <a:extLst>
              <a:ext uri="{28A0092B-C50C-407E-A947-70E740481C1C}">
                <a14:useLocalDpi xmlns:a14="http://schemas.microsoft.com/office/drawing/2010/main" val="0"/>
              </a:ext>
            </a:extLst>
          </a:blip>
          <a:srcRect t="55919"/>
          <a:stretch/>
        </p:blipFill>
        <p:spPr>
          <a:xfrm>
            <a:off x="226865" y="1590501"/>
            <a:ext cx="11738269" cy="3918139"/>
          </a:xfrm>
          <a:prstGeom prst="rect">
            <a:avLst/>
          </a:prstGeom>
        </p:spPr>
      </p:pic>
    </p:spTree>
    <p:extLst>
      <p:ext uri="{BB962C8B-B14F-4D97-AF65-F5344CB8AC3E}">
        <p14:creationId xmlns:p14="http://schemas.microsoft.com/office/powerpoint/2010/main" val="3610439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9E843-DAD2-48CE-BAE8-9A203A81B7D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5DA94B3-1D55-4F2F-BE14-1DA2A1163D8D}"/>
              </a:ext>
            </a:extLst>
          </p:cNvPr>
          <p:cNvSpPr>
            <a:spLocks noGrp="1"/>
          </p:cNvSpPr>
          <p:nvPr>
            <p:ph type="sldNum" sz="quarter" idx="19"/>
          </p:nvPr>
        </p:nvSpPr>
        <p:spPr/>
        <p:txBody>
          <a:bodyPr/>
          <a:lstStyle/>
          <a:p>
            <a:pPr defTabSz="914377"/>
            <a:fld id="{B6238B5B-F19C-E947-A0BC-87BD7983F871}" type="slidenum">
              <a:rPr lang="en-US"/>
              <a:pPr defTabSz="914377"/>
              <a:t>19</a:t>
            </a:fld>
            <a:endParaRPr lang="en-US" dirty="0"/>
          </a:p>
        </p:txBody>
      </p:sp>
      <p:sp>
        <p:nvSpPr>
          <p:cNvPr id="6" name="Title 5">
            <a:extLst>
              <a:ext uri="{FF2B5EF4-FFF2-40B4-BE49-F238E27FC236}">
                <a16:creationId xmlns:a16="http://schemas.microsoft.com/office/drawing/2014/main" id="{7464816E-A3A3-4769-A1B4-230F8220176D}"/>
              </a:ext>
            </a:extLst>
          </p:cNvPr>
          <p:cNvSpPr>
            <a:spLocks noGrp="1"/>
          </p:cNvSpPr>
          <p:nvPr>
            <p:ph type="title"/>
          </p:nvPr>
        </p:nvSpPr>
        <p:spPr/>
        <p:txBody>
          <a:bodyPr/>
          <a:lstStyle/>
          <a:p>
            <a:r>
              <a:rPr lang="en-US" dirty="0"/>
              <a:t>Return to Your Terminal Running R</a:t>
            </a:r>
          </a:p>
        </p:txBody>
      </p:sp>
    </p:spTree>
    <p:extLst>
      <p:ext uri="{BB962C8B-B14F-4D97-AF65-F5344CB8AC3E}">
        <p14:creationId xmlns:p14="http://schemas.microsoft.com/office/powerpoint/2010/main" val="75967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92E3B5A-08BA-4C89-9B4F-B18EE07D2111}"/>
              </a:ext>
            </a:extLst>
          </p:cNvPr>
          <p:cNvGrpSpPr/>
          <p:nvPr/>
        </p:nvGrpSpPr>
        <p:grpSpPr>
          <a:xfrm>
            <a:off x="697585" y="1207034"/>
            <a:ext cx="10674907" cy="5098702"/>
            <a:chOff x="4722007" y="2783674"/>
            <a:chExt cx="3052785" cy="1458115"/>
          </a:xfrm>
        </p:grpSpPr>
        <p:pic>
          <p:nvPicPr>
            <p:cNvPr id="5" name="Picture 4">
              <a:extLst>
                <a:ext uri="{FF2B5EF4-FFF2-40B4-BE49-F238E27FC236}">
                  <a16:creationId xmlns:a16="http://schemas.microsoft.com/office/drawing/2014/main" id="{2DC63EED-7CD4-450B-AB1D-D8AF65CD3D82}"/>
                </a:ext>
              </a:extLst>
            </p:cNvPr>
            <p:cNvPicPr>
              <a:picLocks noChangeAspect="1"/>
            </p:cNvPicPr>
            <p:nvPr/>
          </p:nvPicPr>
          <p:blipFill rotWithShape="1">
            <a:blip r:embed="rId2"/>
            <a:srcRect b="62821"/>
            <a:stretch/>
          </p:blipFill>
          <p:spPr>
            <a:xfrm>
              <a:off x="4722007" y="2783674"/>
              <a:ext cx="3052785" cy="759626"/>
            </a:xfrm>
            <a:prstGeom prst="rect">
              <a:avLst/>
            </a:prstGeom>
          </p:spPr>
        </p:pic>
        <p:pic>
          <p:nvPicPr>
            <p:cNvPr id="11" name="Picture 10">
              <a:extLst>
                <a:ext uri="{FF2B5EF4-FFF2-40B4-BE49-F238E27FC236}">
                  <a16:creationId xmlns:a16="http://schemas.microsoft.com/office/drawing/2014/main" id="{F2AF20C5-66DE-4669-8C42-A8DC020F808D}"/>
                </a:ext>
              </a:extLst>
            </p:cNvPr>
            <p:cNvPicPr>
              <a:picLocks noChangeAspect="1"/>
            </p:cNvPicPr>
            <p:nvPr/>
          </p:nvPicPr>
          <p:blipFill rotWithShape="1">
            <a:blip r:embed="rId2"/>
            <a:srcRect t="65813" b="-1"/>
            <a:stretch/>
          </p:blipFill>
          <p:spPr>
            <a:xfrm>
              <a:off x="4722007" y="3543300"/>
              <a:ext cx="3052785" cy="698489"/>
            </a:xfrm>
            <a:prstGeom prst="rect">
              <a:avLst/>
            </a:prstGeom>
          </p:spPr>
        </p:pic>
      </p:grpSp>
      <p:sp>
        <p:nvSpPr>
          <p:cNvPr id="2" name="Date Placeholder 1">
            <a:extLst>
              <a:ext uri="{FF2B5EF4-FFF2-40B4-BE49-F238E27FC236}">
                <a16:creationId xmlns:a16="http://schemas.microsoft.com/office/drawing/2014/main" id="{5B763D69-7F53-4A9E-BB91-BF1B31B693F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C77D47BD-6647-4DB8-B955-0F8D0D069D6C}"/>
              </a:ext>
            </a:extLst>
          </p:cNvPr>
          <p:cNvSpPr>
            <a:spLocks noGrp="1"/>
          </p:cNvSpPr>
          <p:nvPr>
            <p:ph type="sldNum" sz="quarter" idx="19"/>
          </p:nvPr>
        </p:nvSpPr>
        <p:spPr/>
        <p:txBody>
          <a:bodyPr/>
          <a:lstStyle/>
          <a:p>
            <a:pPr defTabSz="914377"/>
            <a:fld id="{B6238B5B-F19C-E947-A0BC-87BD7983F871}" type="slidenum">
              <a:rPr lang="en-US"/>
              <a:pPr defTabSz="914377"/>
              <a:t>2</a:t>
            </a:fld>
            <a:endParaRPr lang="en-US" dirty="0"/>
          </a:p>
        </p:txBody>
      </p:sp>
      <p:sp>
        <p:nvSpPr>
          <p:cNvPr id="6" name="Title 5">
            <a:extLst>
              <a:ext uri="{FF2B5EF4-FFF2-40B4-BE49-F238E27FC236}">
                <a16:creationId xmlns:a16="http://schemas.microsoft.com/office/drawing/2014/main" id="{D49DD68D-5D9A-4C4F-A14A-74D3BFB862CD}"/>
              </a:ext>
            </a:extLst>
          </p:cNvPr>
          <p:cNvSpPr>
            <a:spLocks noGrp="1"/>
          </p:cNvSpPr>
          <p:nvPr>
            <p:ph type="title"/>
          </p:nvPr>
        </p:nvSpPr>
        <p:spPr/>
        <p:txBody>
          <a:bodyPr/>
          <a:lstStyle/>
          <a:p>
            <a:r>
              <a:rPr lang="en-US" dirty="0"/>
              <a:t>Getting Started</a:t>
            </a:r>
          </a:p>
        </p:txBody>
      </p:sp>
      <p:sp>
        <p:nvSpPr>
          <p:cNvPr id="4" name="Arrow: Left 3">
            <a:extLst>
              <a:ext uri="{FF2B5EF4-FFF2-40B4-BE49-F238E27FC236}">
                <a16:creationId xmlns:a16="http://schemas.microsoft.com/office/drawing/2014/main" id="{99F37696-514C-45CA-9CDA-CB21758B1B6F}"/>
              </a:ext>
            </a:extLst>
          </p:cNvPr>
          <p:cNvSpPr/>
          <p:nvPr/>
        </p:nvSpPr>
        <p:spPr>
          <a:xfrm>
            <a:off x="9562202" y="3869224"/>
            <a:ext cx="1810290" cy="229126"/>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9" name="Arrow: Left 8">
            <a:extLst>
              <a:ext uri="{FF2B5EF4-FFF2-40B4-BE49-F238E27FC236}">
                <a16:creationId xmlns:a16="http://schemas.microsoft.com/office/drawing/2014/main" id="{29AE6AD6-42AD-4EEE-A7BB-702A3553982E}"/>
              </a:ext>
            </a:extLst>
          </p:cNvPr>
          <p:cNvSpPr/>
          <p:nvPr/>
        </p:nvSpPr>
        <p:spPr>
          <a:xfrm>
            <a:off x="6035038" y="4365175"/>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Tree>
    <p:extLst>
      <p:ext uri="{BB962C8B-B14F-4D97-AF65-F5344CB8AC3E}">
        <p14:creationId xmlns:p14="http://schemas.microsoft.com/office/powerpoint/2010/main" val="1961284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9E843-DAD2-48CE-BAE8-9A203A81B7D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5DA94B3-1D55-4F2F-BE14-1DA2A1163D8D}"/>
              </a:ext>
            </a:extLst>
          </p:cNvPr>
          <p:cNvSpPr>
            <a:spLocks noGrp="1"/>
          </p:cNvSpPr>
          <p:nvPr>
            <p:ph type="sldNum" sz="quarter" idx="19"/>
          </p:nvPr>
        </p:nvSpPr>
        <p:spPr/>
        <p:txBody>
          <a:bodyPr/>
          <a:lstStyle/>
          <a:p>
            <a:pPr defTabSz="914377"/>
            <a:fld id="{B6238B5B-F19C-E947-A0BC-87BD7983F871}" type="slidenum">
              <a:rPr lang="en-US"/>
              <a:pPr defTabSz="914377"/>
              <a:t>20</a:t>
            </a:fld>
            <a:endParaRPr lang="en-US" dirty="0"/>
          </a:p>
        </p:txBody>
      </p:sp>
      <p:sp>
        <p:nvSpPr>
          <p:cNvPr id="6" name="Title 5">
            <a:extLst>
              <a:ext uri="{FF2B5EF4-FFF2-40B4-BE49-F238E27FC236}">
                <a16:creationId xmlns:a16="http://schemas.microsoft.com/office/drawing/2014/main" id="{7464816E-A3A3-4769-A1B4-230F8220176D}"/>
              </a:ext>
            </a:extLst>
          </p:cNvPr>
          <p:cNvSpPr>
            <a:spLocks noGrp="1"/>
          </p:cNvSpPr>
          <p:nvPr>
            <p:ph type="title"/>
          </p:nvPr>
        </p:nvSpPr>
        <p:spPr/>
        <p:txBody>
          <a:bodyPr/>
          <a:lstStyle/>
          <a:p>
            <a:r>
              <a:rPr lang="en-US" dirty="0"/>
              <a:t>Prepare To Run </a:t>
            </a:r>
            <a:r>
              <a:rPr lang="en-US" dirty="0" err="1"/>
              <a:t>FilterAndTrim</a:t>
            </a:r>
            <a:endParaRPr lang="en-US" dirty="0"/>
          </a:p>
        </p:txBody>
      </p:sp>
      <p:pic>
        <p:nvPicPr>
          <p:cNvPr id="5" name="Picture 4">
            <a:extLst>
              <a:ext uri="{FF2B5EF4-FFF2-40B4-BE49-F238E27FC236}">
                <a16:creationId xmlns:a16="http://schemas.microsoft.com/office/drawing/2014/main" id="{CB6E8B17-9EFF-46B7-9C46-0AE419D7562C}"/>
              </a:ext>
            </a:extLst>
          </p:cNvPr>
          <p:cNvPicPr>
            <a:picLocks noChangeAspect="1"/>
          </p:cNvPicPr>
          <p:nvPr/>
        </p:nvPicPr>
        <p:blipFill>
          <a:blip r:embed="rId2"/>
          <a:stretch>
            <a:fillRect/>
          </a:stretch>
        </p:blipFill>
        <p:spPr>
          <a:xfrm>
            <a:off x="56090" y="2487350"/>
            <a:ext cx="12079820" cy="1556296"/>
          </a:xfrm>
          <a:prstGeom prst="rect">
            <a:avLst/>
          </a:prstGeom>
        </p:spPr>
      </p:pic>
      <p:sp>
        <p:nvSpPr>
          <p:cNvPr id="7" name="Arrow: Left 6">
            <a:extLst>
              <a:ext uri="{FF2B5EF4-FFF2-40B4-BE49-F238E27FC236}">
                <a16:creationId xmlns:a16="http://schemas.microsoft.com/office/drawing/2014/main" id="{892FEA01-A338-4390-B3A9-22AA583CDB6C}"/>
              </a:ext>
            </a:extLst>
          </p:cNvPr>
          <p:cNvSpPr/>
          <p:nvPr/>
        </p:nvSpPr>
        <p:spPr>
          <a:xfrm rot="1598997">
            <a:off x="1971322" y="4173096"/>
            <a:ext cx="1249797"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8" name="TextBox 7">
            <a:extLst>
              <a:ext uri="{FF2B5EF4-FFF2-40B4-BE49-F238E27FC236}">
                <a16:creationId xmlns:a16="http://schemas.microsoft.com/office/drawing/2014/main" id="{95A58040-5160-4122-B7DC-C734E9068CC6}"/>
              </a:ext>
            </a:extLst>
          </p:cNvPr>
          <p:cNvSpPr txBox="1"/>
          <p:nvPr/>
        </p:nvSpPr>
        <p:spPr>
          <a:xfrm>
            <a:off x="775706" y="4730077"/>
            <a:ext cx="10432343" cy="307777"/>
          </a:xfrm>
          <a:prstGeom prst="rect">
            <a:avLst/>
          </a:prstGeom>
          <a:noFill/>
        </p:spPr>
        <p:txBody>
          <a:bodyPr wrap="none" lIns="0" tIns="0" rIns="0" bIns="0" rtlCol="0">
            <a:spAutoFit/>
          </a:bodyPr>
          <a:lstStyle/>
          <a:p>
            <a:pPr algn="l"/>
            <a:r>
              <a:rPr lang="en-US" sz="2000" b="1" dirty="0"/>
              <a:t>This may tell you it is loading other packages (such as </a:t>
            </a:r>
            <a:r>
              <a:rPr lang="en-US" sz="2000" b="1" i="1" dirty="0" err="1"/>
              <a:t>Rcpp</a:t>
            </a:r>
            <a:r>
              <a:rPr lang="en-US" sz="2000" b="1" dirty="0"/>
              <a:t>).  This is NOT a problem.</a:t>
            </a:r>
          </a:p>
        </p:txBody>
      </p:sp>
    </p:spTree>
    <p:extLst>
      <p:ext uri="{BB962C8B-B14F-4D97-AF65-F5344CB8AC3E}">
        <p14:creationId xmlns:p14="http://schemas.microsoft.com/office/powerpoint/2010/main" val="227536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7B93D-AEBD-4D00-8FB3-33B934877CA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360C5CE1-9CB9-4D21-A4ED-ED0F6C7C5F5A}"/>
              </a:ext>
            </a:extLst>
          </p:cNvPr>
          <p:cNvSpPr>
            <a:spLocks noGrp="1"/>
          </p:cNvSpPr>
          <p:nvPr>
            <p:ph type="sldNum" sz="quarter" idx="19"/>
          </p:nvPr>
        </p:nvSpPr>
        <p:spPr/>
        <p:txBody>
          <a:bodyPr/>
          <a:lstStyle/>
          <a:p>
            <a:pPr defTabSz="914377"/>
            <a:fld id="{B6238B5B-F19C-E947-A0BC-87BD7983F871}" type="slidenum">
              <a:rPr lang="en-US"/>
              <a:pPr defTabSz="914377"/>
              <a:t>21</a:t>
            </a:fld>
            <a:endParaRPr lang="en-US" dirty="0"/>
          </a:p>
        </p:txBody>
      </p:sp>
      <p:sp>
        <p:nvSpPr>
          <p:cNvPr id="6" name="Title 5">
            <a:extLst>
              <a:ext uri="{FF2B5EF4-FFF2-40B4-BE49-F238E27FC236}">
                <a16:creationId xmlns:a16="http://schemas.microsoft.com/office/drawing/2014/main" id="{EAA5FC48-3E31-483F-8F0D-086A5E6F9656}"/>
              </a:ext>
            </a:extLst>
          </p:cNvPr>
          <p:cNvSpPr>
            <a:spLocks noGrp="1"/>
          </p:cNvSpPr>
          <p:nvPr>
            <p:ph type="title"/>
          </p:nvPr>
        </p:nvSpPr>
        <p:spPr/>
        <p:txBody>
          <a:bodyPr/>
          <a:lstStyle/>
          <a:p>
            <a:r>
              <a:rPr lang="en-US" dirty="0"/>
              <a:t>Trim and Filter</a:t>
            </a:r>
          </a:p>
        </p:txBody>
      </p:sp>
      <p:sp>
        <p:nvSpPr>
          <p:cNvPr id="8" name="Rectangle 7">
            <a:extLst>
              <a:ext uri="{FF2B5EF4-FFF2-40B4-BE49-F238E27FC236}">
                <a16:creationId xmlns:a16="http://schemas.microsoft.com/office/drawing/2014/main" id="{DFC5E201-9DDC-49ED-A705-71C74C016C1E}"/>
              </a:ext>
            </a:extLst>
          </p:cNvPr>
          <p:cNvSpPr/>
          <p:nvPr/>
        </p:nvSpPr>
        <p:spPr>
          <a:xfrm>
            <a:off x="331661" y="2414755"/>
            <a:ext cx="11500652" cy="646331"/>
          </a:xfrm>
          <a:prstGeom prst="rect">
            <a:avLst/>
          </a:prstGeom>
        </p:spPr>
        <p:txBody>
          <a:bodyPr wrap="square">
            <a:spAutoFit/>
          </a:bodyPr>
          <a:lstStyle/>
          <a:p>
            <a:pPr defTabSz="914377"/>
            <a:r>
              <a:rPr lang="en-US" b="1" dirty="0">
                <a:solidFill>
                  <a:srgbClr val="57585B"/>
                </a:solidFill>
              </a:rPr>
              <a:t>out &lt;- </a:t>
            </a:r>
            <a:r>
              <a:rPr lang="en-US" b="1" dirty="0" err="1">
                <a:solidFill>
                  <a:srgbClr val="57585B"/>
                </a:solidFill>
              </a:rPr>
              <a:t>filterAndTrim</a:t>
            </a:r>
            <a:r>
              <a:rPr lang="en-US" b="1" dirty="0">
                <a:solidFill>
                  <a:srgbClr val="57585B"/>
                </a:solidFill>
              </a:rPr>
              <a:t>(</a:t>
            </a:r>
            <a:r>
              <a:rPr lang="en-US" b="1" dirty="0" err="1">
                <a:solidFill>
                  <a:srgbClr val="57585B"/>
                </a:solidFill>
              </a:rPr>
              <a:t>fnFs</a:t>
            </a:r>
            <a:r>
              <a:rPr lang="en-US" b="1" dirty="0">
                <a:solidFill>
                  <a:srgbClr val="57585B"/>
                </a:solidFill>
              </a:rPr>
              <a:t>, </a:t>
            </a:r>
            <a:r>
              <a:rPr lang="en-US" b="1" dirty="0" err="1">
                <a:solidFill>
                  <a:srgbClr val="57585B"/>
                </a:solidFill>
              </a:rPr>
              <a:t>filtFs</a:t>
            </a:r>
            <a:r>
              <a:rPr lang="en-US" b="1" dirty="0">
                <a:solidFill>
                  <a:srgbClr val="57585B"/>
                </a:solidFill>
              </a:rPr>
              <a:t>, </a:t>
            </a:r>
            <a:r>
              <a:rPr lang="en-US" b="1" dirty="0" err="1">
                <a:solidFill>
                  <a:srgbClr val="57585B"/>
                </a:solidFill>
              </a:rPr>
              <a:t>fnRs</a:t>
            </a:r>
            <a:r>
              <a:rPr lang="en-US" b="1" dirty="0">
                <a:solidFill>
                  <a:srgbClr val="57585B"/>
                </a:solidFill>
              </a:rPr>
              <a:t>, </a:t>
            </a:r>
            <a:r>
              <a:rPr lang="en-US" b="1" dirty="0" err="1">
                <a:solidFill>
                  <a:srgbClr val="57585B"/>
                </a:solidFill>
              </a:rPr>
              <a:t>filtRs</a:t>
            </a:r>
            <a:r>
              <a:rPr lang="en-US" b="1" dirty="0">
                <a:solidFill>
                  <a:srgbClr val="57585B"/>
                </a:solidFill>
              </a:rPr>
              <a:t>, </a:t>
            </a:r>
            <a:r>
              <a:rPr lang="en-US" b="1" dirty="0" err="1">
                <a:solidFill>
                  <a:srgbClr val="57585B"/>
                </a:solidFill>
              </a:rPr>
              <a:t>truncLen</a:t>
            </a:r>
            <a:r>
              <a:rPr lang="en-US" b="1" dirty="0">
                <a:solidFill>
                  <a:srgbClr val="57585B"/>
                </a:solidFill>
              </a:rPr>
              <a:t>=c(305,225), </a:t>
            </a:r>
            <a:r>
              <a:rPr lang="en-US" b="1" dirty="0" err="1">
                <a:solidFill>
                  <a:srgbClr val="57585B"/>
                </a:solidFill>
              </a:rPr>
              <a:t>trimLeft</a:t>
            </a:r>
            <a:r>
              <a:rPr lang="en-US" b="1" dirty="0">
                <a:solidFill>
                  <a:srgbClr val="57585B"/>
                </a:solidFill>
              </a:rPr>
              <a:t>=c(16,24), </a:t>
            </a:r>
            <a:r>
              <a:rPr lang="en-US" b="1" dirty="0" err="1">
                <a:solidFill>
                  <a:srgbClr val="57585B"/>
                </a:solidFill>
              </a:rPr>
              <a:t>maxN</a:t>
            </a:r>
            <a:r>
              <a:rPr lang="en-US" b="1" dirty="0">
                <a:solidFill>
                  <a:srgbClr val="57585B"/>
                </a:solidFill>
              </a:rPr>
              <a:t>=0, </a:t>
            </a:r>
            <a:r>
              <a:rPr lang="en-US" b="1" dirty="0" err="1">
                <a:solidFill>
                  <a:srgbClr val="57585B"/>
                </a:solidFill>
              </a:rPr>
              <a:t>maxEE</a:t>
            </a:r>
            <a:r>
              <a:rPr lang="en-US" b="1" dirty="0">
                <a:solidFill>
                  <a:srgbClr val="57585B"/>
                </a:solidFill>
              </a:rPr>
              <a:t>=c(5,4), </a:t>
            </a:r>
            <a:r>
              <a:rPr lang="en-US" b="1" dirty="0" err="1">
                <a:solidFill>
                  <a:srgbClr val="57585B"/>
                </a:solidFill>
              </a:rPr>
              <a:t>truncQ</a:t>
            </a:r>
            <a:r>
              <a:rPr lang="en-US" b="1" dirty="0">
                <a:solidFill>
                  <a:srgbClr val="57585B"/>
                </a:solidFill>
              </a:rPr>
              <a:t>=2, </a:t>
            </a:r>
            <a:r>
              <a:rPr lang="en-US" b="1" dirty="0" err="1">
                <a:solidFill>
                  <a:srgbClr val="57585B"/>
                </a:solidFill>
              </a:rPr>
              <a:t>rm.phix</a:t>
            </a:r>
            <a:r>
              <a:rPr lang="en-US" b="1" dirty="0">
                <a:solidFill>
                  <a:srgbClr val="57585B"/>
                </a:solidFill>
              </a:rPr>
              <a:t>=TRUE, compress=TRUE, multithread=TRUE)</a:t>
            </a:r>
            <a:endParaRPr lang="en-US" b="1" dirty="0">
              <a:solidFill>
                <a:srgbClr val="57585B"/>
              </a:solidFill>
              <a:latin typeface="Helvetica"/>
            </a:endParaRPr>
          </a:p>
        </p:txBody>
      </p:sp>
      <p:pic>
        <p:nvPicPr>
          <p:cNvPr id="9" name="Picture 8">
            <a:extLst>
              <a:ext uri="{FF2B5EF4-FFF2-40B4-BE49-F238E27FC236}">
                <a16:creationId xmlns:a16="http://schemas.microsoft.com/office/drawing/2014/main" id="{7D8D0516-477D-4AD6-8555-8FDAE1C60C5A}"/>
              </a:ext>
            </a:extLst>
          </p:cNvPr>
          <p:cNvPicPr>
            <a:picLocks noChangeAspect="1"/>
          </p:cNvPicPr>
          <p:nvPr/>
        </p:nvPicPr>
        <p:blipFill>
          <a:blip r:embed="rId2"/>
          <a:stretch>
            <a:fillRect/>
          </a:stretch>
        </p:blipFill>
        <p:spPr>
          <a:xfrm>
            <a:off x="62039" y="3601642"/>
            <a:ext cx="12039892" cy="3225879"/>
          </a:xfrm>
          <a:prstGeom prst="rect">
            <a:avLst/>
          </a:prstGeom>
        </p:spPr>
      </p:pic>
      <p:cxnSp>
        <p:nvCxnSpPr>
          <p:cNvPr id="13" name="Straight Arrow Connector 12">
            <a:extLst>
              <a:ext uri="{FF2B5EF4-FFF2-40B4-BE49-F238E27FC236}">
                <a16:creationId xmlns:a16="http://schemas.microsoft.com/office/drawing/2014/main" id="{5F0BCFC7-71D2-43D5-9B8F-C40959EE2737}"/>
              </a:ext>
            </a:extLst>
          </p:cNvPr>
          <p:cNvCxnSpPr>
            <a:cxnSpLocks/>
          </p:cNvCxnSpPr>
          <p:nvPr/>
        </p:nvCxnSpPr>
        <p:spPr>
          <a:xfrm flipV="1">
            <a:off x="2319306" y="2692247"/>
            <a:ext cx="4645549" cy="240659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F4C360-06E0-4E62-815A-E07CD64DC583}"/>
              </a:ext>
            </a:extLst>
          </p:cNvPr>
          <p:cNvCxnSpPr>
            <a:cxnSpLocks/>
          </p:cNvCxnSpPr>
          <p:nvPr/>
        </p:nvCxnSpPr>
        <p:spPr>
          <a:xfrm flipH="1" flipV="1">
            <a:off x="1628964" y="2991481"/>
            <a:ext cx="3742379" cy="210735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D02FD8F-7784-4E4A-AB46-524A4A30290A}"/>
              </a:ext>
            </a:extLst>
          </p:cNvPr>
          <p:cNvPicPr>
            <a:picLocks noChangeAspect="1"/>
          </p:cNvPicPr>
          <p:nvPr/>
        </p:nvPicPr>
        <p:blipFill>
          <a:blip r:embed="rId3"/>
          <a:stretch>
            <a:fillRect/>
          </a:stretch>
        </p:blipFill>
        <p:spPr>
          <a:xfrm>
            <a:off x="24223" y="1440964"/>
            <a:ext cx="12148509" cy="769346"/>
          </a:xfrm>
          <a:prstGeom prst="rect">
            <a:avLst/>
          </a:prstGeom>
        </p:spPr>
      </p:pic>
      <p:cxnSp>
        <p:nvCxnSpPr>
          <p:cNvPr id="15" name="Straight Arrow Connector 14">
            <a:extLst>
              <a:ext uri="{FF2B5EF4-FFF2-40B4-BE49-F238E27FC236}">
                <a16:creationId xmlns:a16="http://schemas.microsoft.com/office/drawing/2014/main" id="{3D8D9AE7-8E79-4CD3-B191-96895F12D692}"/>
              </a:ext>
            </a:extLst>
          </p:cNvPr>
          <p:cNvCxnSpPr>
            <a:cxnSpLocks/>
          </p:cNvCxnSpPr>
          <p:nvPr/>
        </p:nvCxnSpPr>
        <p:spPr>
          <a:xfrm flipH="1" flipV="1">
            <a:off x="8907830" y="2692244"/>
            <a:ext cx="508673" cy="2067639"/>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7C3C22-EF71-45B5-8527-A079F3935C98}"/>
              </a:ext>
            </a:extLst>
          </p:cNvPr>
          <p:cNvCxnSpPr>
            <a:cxnSpLocks/>
          </p:cNvCxnSpPr>
          <p:nvPr/>
        </p:nvCxnSpPr>
        <p:spPr>
          <a:xfrm flipH="1" flipV="1">
            <a:off x="9209762" y="2657763"/>
            <a:ext cx="2794775" cy="210212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32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56911-1CD0-4C76-87F6-A21073EBB21F}"/>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222A600-5B86-4E6B-B84B-0C399CD3C4E8}"/>
              </a:ext>
            </a:extLst>
          </p:cNvPr>
          <p:cNvSpPr>
            <a:spLocks noGrp="1"/>
          </p:cNvSpPr>
          <p:nvPr>
            <p:ph type="sldNum" sz="quarter" idx="19"/>
          </p:nvPr>
        </p:nvSpPr>
        <p:spPr/>
        <p:txBody>
          <a:bodyPr/>
          <a:lstStyle/>
          <a:p>
            <a:pPr defTabSz="914377"/>
            <a:fld id="{B6238B5B-F19C-E947-A0BC-87BD7983F871}" type="slidenum">
              <a:rPr lang="en-US"/>
              <a:pPr defTabSz="914377"/>
              <a:t>22</a:t>
            </a:fld>
            <a:endParaRPr lang="en-US" dirty="0"/>
          </a:p>
        </p:txBody>
      </p:sp>
      <p:sp>
        <p:nvSpPr>
          <p:cNvPr id="6" name="Title 5">
            <a:extLst>
              <a:ext uri="{FF2B5EF4-FFF2-40B4-BE49-F238E27FC236}">
                <a16:creationId xmlns:a16="http://schemas.microsoft.com/office/drawing/2014/main" id="{92023BE3-42D2-49CE-A57F-340E3A9C966C}"/>
              </a:ext>
            </a:extLst>
          </p:cNvPr>
          <p:cNvSpPr>
            <a:spLocks noGrp="1"/>
          </p:cNvSpPr>
          <p:nvPr>
            <p:ph type="title"/>
          </p:nvPr>
        </p:nvSpPr>
        <p:spPr/>
        <p:txBody>
          <a:bodyPr/>
          <a:lstStyle/>
          <a:p>
            <a:r>
              <a:rPr lang="en-US" dirty="0"/>
              <a:t>Learn Forward and Reverse Errors</a:t>
            </a:r>
          </a:p>
        </p:txBody>
      </p:sp>
      <p:pic>
        <p:nvPicPr>
          <p:cNvPr id="4" name="Picture 3">
            <a:extLst>
              <a:ext uri="{FF2B5EF4-FFF2-40B4-BE49-F238E27FC236}">
                <a16:creationId xmlns:a16="http://schemas.microsoft.com/office/drawing/2014/main" id="{27305601-3FF5-415D-AD4A-1BAD990E1E37}"/>
              </a:ext>
            </a:extLst>
          </p:cNvPr>
          <p:cNvPicPr>
            <a:picLocks noChangeAspect="1"/>
          </p:cNvPicPr>
          <p:nvPr/>
        </p:nvPicPr>
        <p:blipFill>
          <a:blip r:embed="rId2"/>
          <a:stretch>
            <a:fillRect/>
          </a:stretch>
        </p:blipFill>
        <p:spPr>
          <a:xfrm>
            <a:off x="186695" y="2791645"/>
            <a:ext cx="11958982" cy="1289849"/>
          </a:xfrm>
          <a:prstGeom prst="rect">
            <a:avLst/>
          </a:prstGeom>
        </p:spPr>
      </p:pic>
    </p:spTree>
    <p:extLst>
      <p:ext uri="{BB962C8B-B14F-4D97-AF65-F5344CB8AC3E}">
        <p14:creationId xmlns:p14="http://schemas.microsoft.com/office/powerpoint/2010/main" val="327436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42E98-664D-4614-A92D-5F7FA28271C6}"/>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11BABA5C-2134-4F69-8441-B1E72F3EFAD2}"/>
              </a:ext>
            </a:extLst>
          </p:cNvPr>
          <p:cNvSpPr>
            <a:spLocks noGrp="1"/>
          </p:cNvSpPr>
          <p:nvPr>
            <p:ph type="sldNum" sz="quarter" idx="19"/>
          </p:nvPr>
        </p:nvSpPr>
        <p:spPr/>
        <p:txBody>
          <a:bodyPr/>
          <a:lstStyle/>
          <a:p>
            <a:pPr defTabSz="914377"/>
            <a:fld id="{B6238B5B-F19C-E947-A0BC-87BD7983F871}" type="slidenum">
              <a:rPr lang="en-US"/>
              <a:pPr defTabSz="914377"/>
              <a:t>23</a:t>
            </a:fld>
            <a:endParaRPr lang="en-US" dirty="0"/>
          </a:p>
        </p:txBody>
      </p:sp>
      <p:sp>
        <p:nvSpPr>
          <p:cNvPr id="6" name="Title 5">
            <a:extLst>
              <a:ext uri="{FF2B5EF4-FFF2-40B4-BE49-F238E27FC236}">
                <a16:creationId xmlns:a16="http://schemas.microsoft.com/office/drawing/2014/main" id="{4C0808B2-273D-4EBD-AD64-B777504C7777}"/>
              </a:ext>
            </a:extLst>
          </p:cNvPr>
          <p:cNvSpPr>
            <a:spLocks noGrp="1"/>
          </p:cNvSpPr>
          <p:nvPr>
            <p:ph type="title"/>
          </p:nvPr>
        </p:nvSpPr>
        <p:spPr/>
        <p:txBody>
          <a:bodyPr/>
          <a:lstStyle/>
          <a:p>
            <a:r>
              <a:rPr lang="en-US" dirty="0"/>
              <a:t>Visualizing the Error Models</a:t>
            </a:r>
          </a:p>
        </p:txBody>
      </p:sp>
      <p:pic>
        <p:nvPicPr>
          <p:cNvPr id="7" name="Picture 6">
            <a:extLst>
              <a:ext uri="{FF2B5EF4-FFF2-40B4-BE49-F238E27FC236}">
                <a16:creationId xmlns:a16="http://schemas.microsoft.com/office/drawing/2014/main" id="{EE724003-8362-471A-868D-7C414730B0B0}"/>
              </a:ext>
            </a:extLst>
          </p:cNvPr>
          <p:cNvPicPr>
            <a:picLocks noChangeAspect="1"/>
          </p:cNvPicPr>
          <p:nvPr/>
        </p:nvPicPr>
        <p:blipFill>
          <a:blip r:embed="rId2"/>
          <a:stretch>
            <a:fillRect/>
          </a:stretch>
        </p:blipFill>
        <p:spPr>
          <a:xfrm>
            <a:off x="2624162" y="1399826"/>
            <a:ext cx="6943676" cy="4845740"/>
          </a:xfrm>
          <a:prstGeom prst="rect">
            <a:avLst/>
          </a:prstGeom>
        </p:spPr>
      </p:pic>
    </p:spTree>
    <p:extLst>
      <p:ext uri="{BB962C8B-B14F-4D97-AF65-F5344CB8AC3E}">
        <p14:creationId xmlns:p14="http://schemas.microsoft.com/office/powerpoint/2010/main" val="1711104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393BF-D873-48EE-84D5-839C39DDEF78}"/>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0FBD64E-3124-43EA-A109-A9609DBB1C35}"/>
              </a:ext>
            </a:extLst>
          </p:cNvPr>
          <p:cNvSpPr>
            <a:spLocks noGrp="1"/>
          </p:cNvSpPr>
          <p:nvPr>
            <p:ph type="sldNum" sz="quarter" idx="19"/>
          </p:nvPr>
        </p:nvSpPr>
        <p:spPr/>
        <p:txBody>
          <a:bodyPr/>
          <a:lstStyle/>
          <a:p>
            <a:pPr defTabSz="914377"/>
            <a:fld id="{B6238B5B-F19C-E947-A0BC-87BD7983F871}" type="slidenum">
              <a:rPr lang="en-US"/>
              <a:pPr defTabSz="914377"/>
              <a:t>24</a:t>
            </a:fld>
            <a:endParaRPr lang="en-US" dirty="0"/>
          </a:p>
        </p:txBody>
      </p:sp>
      <p:sp>
        <p:nvSpPr>
          <p:cNvPr id="6" name="Title 5">
            <a:extLst>
              <a:ext uri="{FF2B5EF4-FFF2-40B4-BE49-F238E27FC236}">
                <a16:creationId xmlns:a16="http://schemas.microsoft.com/office/drawing/2014/main" id="{593BAC16-6C1C-4F11-996C-D7AC5DB1AF4B}"/>
              </a:ext>
            </a:extLst>
          </p:cNvPr>
          <p:cNvSpPr>
            <a:spLocks noGrp="1"/>
          </p:cNvSpPr>
          <p:nvPr>
            <p:ph type="title"/>
          </p:nvPr>
        </p:nvSpPr>
        <p:spPr/>
        <p:txBody>
          <a:bodyPr/>
          <a:lstStyle/>
          <a:p>
            <a:r>
              <a:rPr lang="en-US" dirty="0"/>
              <a:t>Apply the Denoising</a:t>
            </a:r>
          </a:p>
        </p:txBody>
      </p:sp>
      <p:pic>
        <p:nvPicPr>
          <p:cNvPr id="4" name="Picture 3">
            <a:extLst>
              <a:ext uri="{FF2B5EF4-FFF2-40B4-BE49-F238E27FC236}">
                <a16:creationId xmlns:a16="http://schemas.microsoft.com/office/drawing/2014/main" id="{11A8D8C6-D4EB-47FF-99A4-EF4381103A41}"/>
              </a:ext>
            </a:extLst>
          </p:cNvPr>
          <p:cNvPicPr>
            <a:picLocks noChangeAspect="1"/>
          </p:cNvPicPr>
          <p:nvPr/>
        </p:nvPicPr>
        <p:blipFill rotWithShape="1">
          <a:blip r:embed="rId2"/>
          <a:srcRect b="3213"/>
          <a:stretch/>
        </p:blipFill>
        <p:spPr>
          <a:xfrm>
            <a:off x="0" y="1250460"/>
            <a:ext cx="12192000" cy="4944450"/>
          </a:xfrm>
          <a:prstGeom prst="rect">
            <a:avLst/>
          </a:prstGeom>
        </p:spPr>
      </p:pic>
    </p:spTree>
    <p:extLst>
      <p:ext uri="{BB962C8B-B14F-4D97-AF65-F5344CB8AC3E}">
        <p14:creationId xmlns:p14="http://schemas.microsoft.com/office/powerpoint/2010/main" val="3237739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0F458-0BFF-40F9-888A-8217546FBDB2}"/>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5CF03C61-890F-4EE3-ABA2-C8F192922CE7}"/>
              </a:ext>
            </a:extLst>
          </p:cNvPr>
          <p:cNvSpPr>
            <a:spLocks noGrp="1"/>
          </p:cNvSpPr>
          <p:nvPr>
            <p:ph type="sldNum" sz="quarter" idx="19"/>
          </p:nvPr>
        </p:nvSpPr>
        <p:spPr/>
        <p:txBody>
          <a:bodyPr/>
          <a:lstStyle/>
          <a:p>
            <a:pPr defTabSz="914377"/>
            <a:fld id="{B6238B5B-F19C-E947-A0BC-87BD7983F871}" type="slidenum">
              <a:rPr lang="en-US"/>
              <a:pPr defTabSz="914377"/>
              <a:t>25</a:t>
            </a:fld>
            <a:endParaRPr lang="en-US" dirty="0"/>
          </a:p>
        </p:txBody>
      </p:sp>
      <p:sp>
        <p:nvSpPr>
          <p:cNvPr id="6" name="Title 5">
            <a:extLst>
              <a:ext uri="{FF2B5EF4-FFF2-40B4-BE49-F238E27FC236}">
                <a16:creationId xmlns:a16="http://schemas.microsoft.com/office/drawing/2014/main" id="{B033A554-3A90-42DA-BAA5-27507ECC4E44}"/>
              </a:ext>
            </a:extLst>
          </p:cNvPr>
          <p:cNvSpPr>
            <a:spLocks noGrp="1"/>
          </p:cNvSpPr>
          <p:nvPr>
            <p:ph type="title"/>
          </p:nvPr>
        </p:nvSpPr>
        <p:spPr/>
        <p:txBody>
          <a:bodyPr/>
          <a:lstStyle/>
          <a:p>
            <a:r>
              <a:rPr lang="en-US" dirty="0"/>
              <a:t>Attempt to Merge Read Pairs</a:t>
            </a:r>
          </a:p>
        </p:txBody>
      </p:sp>
      <p:pic>
        <p:nvPicPr>
          <p:cNvPr id="4" name="Picture 3">
            <a:extLst>
              <a:ext uri="{FF2B5EF4-FFF2-40B4-BE49-F238E27FC236}">
                <a16:creationId xmlns:a16="http://schemas.microsoft.com/office/drawing/2014/main" id="{AB3C6706-6922-4A95-993A-A608F72E244A}"/>
              </a:ext>
            </a:extLst>
          </p:cNvPr>
          <p:cNvPicPr>
            <a:picLocks noChangeAspect="1"/>
          </p:cNvPicPr>
          <p:nvPr/>
        </p:nvPicPr>
        <p:blipFill>
          <a:blip r:embed="rId2"/>
          <a:stretch>
            <a:fillRect/>
          </a:stretch>
        </p:blipFill>
        <p:spPr>
          <a:xfrm>
            <a:off x="0" y="1441589"/>
            <a:ext cx="12192000" cy="4277603"/>
          </a:xfrm>
          <a:prstGeom prst="rect">
            <a:avLst/>
          </a:prstGeom>
        </p:spPr>
      </p:pic>
    </p:spTree>
    <p:extLst>
      <p:ext uri="{BB962C8B-B14F-4D97-AF65-F5344CB8AC3E}">
        <p14:creationId xmlns:p14="http://schemas.microsoft.com/office/powerpoint/2010/main" val="1841363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7FC6E-ACC2-4A5C-97E3-D6B72E8C50A0}"/>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1C5F47B0-B01B-46EA-8A45-B76DEA64B90C}"/>
              </a:ext>
            </a:extLst>
          </p:cNvPr>
          <p:cNvSpPr>
            <a:spLocks noGrp="1"/>
          </p:cNvSpPr>
          <p:nvPr>
            <p:ph type="sldNum" sz="quarter" idx="19"/>
          </p:nvPr>
        </p:nvSpPr>
        <p:spPr/>
        <p:txBody>
          <a:bodyPr/>
          <a:lstStyle/>
          <a:p>
            <a:pPr defTabSz="914377"/>
            <a:fld id="{B6238B5B-F19C-E947-A0BC-87BD7983F871}" type="slidenum">
              <a:rPr lang="en-US"/>
              <a:pPr defTabSz="914377"/>
              <a:t>26</a:t>
            </a:fld>
            <a:endParaRPr lang="en-US" dirty="0"/>
          </a:p>
        </p:txBody>
      </p:sp>
      <p:sp>
        <p:nvSpPr>
          <p:cNvPr id="6" name="Title 5">
            <a:extLst>
              <a:ext uri="{FF2B5EF4-FFF2-40B4-BE49-F238E27FC236}">
                <a16:creationId xmlns:a16="http://schemas.microsoft.com/office/drawing/2014/main" id="{D041B7C5-3A39-43D9-A251-FB9F2B556577}"/>
              </a:ext>
            </a:extLst>
          </p:cNvPr>
          <p:cNvSpPr>
            <a:spLocks noGrp="1"/>
          </p:cNvSpPr>
          <p:nvPr>
            <p:ph type="title"/>
          </p:nvPr>
        </p:nvSpPr>
        <p:spPr/>
        <p:txBody>
          <a:bodyPr/>
          <a:lstStyle/>
          <a:p>
            <a:r>
              <a:rPr lang="en-US" dirty="0"/>
              <a:t>Inspect Our Denoised Amplicons</a:t>
            </a:r>
          </a:p>
        </p:txBody>
      </p:sp>
      <p:pic>
        <p:nvPicPr>
          <p:cNvPr id="4" name="Picture 3">
            <a:extLst>
              <a:ext uri="{FF2B5EF4-FFF2-40B4-BE49-F238E27FC236}">
                <a16:creationId xmlns:a16="http://schemas.microsoft.com/office/drawing/2014/main" id="{EA3F9E5C-321B-48A7-A02E-D895B605B43C}"/>
              </a:ext>
            </a:extLst>
          </p:cNvPr>
          <p:cNvPicPr>
            <a:picLocks noChangeAspect="1"/>
          </p:cNvPicPr>
          <p:nvPr/>
        </p:nvPicPr>
        <p:blipFill>
          <a:blip r:embed="rId2"/>
          <a:stretch>
            <a:fillRect/>
          </a:stretch>
        </p:blipFill>
        <p:spPr>
          <a:xfrm>
            <a:off x="0" y="1485122"/>
            <a:ext cx="12192000" cy="3887755"/>
          </a:xfrm>
          <a:prstGeom prst="rect">
            <a:avLst/>
          </a:prstGeom>
        </p:spPr>
      </p:pic>
    </p:spTree>
    <p:extLst>
      <p:ext uri="{BB962C8B-B14F-4D97-AF65-F5344CB8AC3E}">
        <p14:creationId xmlns:p14="http://schemas.microsoft.com/office/powerpoint/2010/main" val="285069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17795-2A14-4B22-9D7B-2C5793297E55}"/>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9D2F0833-316C-4806-B8AA-DBBB7E736A49}"/>
              </a:ext>
            </a:extLst>
          </p:cNvPr>
          <p:cNvSpPr>
            <a:spLocks noGrp="1"/>
          </p:cNvSpPr>
          <p:nvPr>
            <p:ph type="sldNum" sz="quarter" idx="19"/>
          </p:nvPr>
        </p:nvSpPr>
        <p:spPr/>
        <p:txBody>
          <a:bodyPr/>
          <a:lstStyle/>
          <a:p>
            <a:pPr defTabSz="914377"/>
            <a:fld id="{B6238B5B-F19C-E947-A0BC-87BD7983F871}" type="slidenum">
              <a:rPr lang="en-US"/>
              <a:pPr defTabSz="914377"/>
              <a:t>27</a:t>
            </a:fld>
            <a:endParaRPr lang="en-US" dirty="0"/>
          </a:p>
        </p:txBody>
      </p:sp>
      <p:sp>
        <p:nvSpPr>
          <p:cNvPr id="6" name="Title 5">
            <a:extLst>
              <a:ext uri="{FF2B5EF4-FFF2-40B4-BE49-F238E27FC236}">
                <a16:creationId xmlns:a16="http://schemas.microsoft.com/office/drawing/2014/main" id="{04AEA79B-391A-4A82-AC43-47E1219E150E}"/>
              </a:ext>
            </a:extLst>
          </p:cNvPr>
          <p:cNvSpPr>
            <a:spLocks noGrp="1"/>
          </p:cNvSpPr>
          <p:nvPr>
            <p:ph type="title"/>
          </p:nvPr>
        </p:nvSpPr>
        <p:spPr/>
        <p:txBody>
          <a:bodyPr/>
          <a:lstStyle/>
          <a:p>
            <a:r>
              <a:rPr lang="en-US" dirty="0"/>
              <a:t>Remove Chimeras and Examine Effect</a:t>
            </a:r>
          </a:p>
        </p:txBody>
      </p:sp>
      <p:pic>
        <p:nvPicPr>
          <p:cNvPr id="4" name="Picture 3">
            <a:extLst>
              <a:ext uri="{FF2B5EF4-FFF2-40B4-BE49-F238E27FC236}">
                <a16:creationId xmlns:a16="http://schemas.microsoft.com/office/drawing/2014/main" id="{D7FD2CCA-F863-44AF-8441-A96C12B1C0AE}"/>
              </a:ext>
            </a:extLst>
          </p:cNvPr>
          <p:cNvPicPr>
            <a:picLocks noChangeAspect="1"/>
          </p:cNvPicPr>
          <p:nvPr/>
        </p:nvPicPr>
        <p:blipFill>
          <a:blip r:embed="rId2"/>
          <a:stretch>
            <a:fillRect/>
          </a:stretch>
        </p:blipFill>
        <p:spPr>
          <a:xfrm>
            <a:off x="8313" y="2083135"/>
            <a:ext cx="12189066" cy="2694755"/>
          </a:xfrm>
          <a:prstGeom prst="rect">
            <a:avLst/>
          </a:prstGeom>
        </p:spPr>
      </p:pic>
    </p:spTree>
    <p:extLst>
      <p:ext uri="{BB962C8B-B14F-4D97-AF65-F5344CB8AC3E}">
        <p14:creationId xmlns:p14="http://schemas.microsoft.com/office/powerpoint/2010/main" val="1317802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2DE68-9FDC-4DBF-95E7-FC30289DB935}"/>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B4B195A9-E6EA-47F7-A537-37016E8CAC93}"/>
              </a:ext>
            </a:extLst>
          </p:cNvPr>
          <p:cNvSpPr>
            <a:spLocks noGrp="1"/>
          </p:cNvSpPr>
          <p:nvPr>
            <p:ph type="sldNum" sz="quarter" idx="19"/>
          </p:nvPr>
        </p:nvSpPr>
        <p:spPr/>
        <p:txBody>
          <a:bodyPr/>
          <a:lstStyle/>
          <a:p>
            <a:pPr defTabSz="914377"/>
            <a:fld id="{B6238B5B-F19C-E947-A0BC-87BD7983F871}" type="slidenum">
              <a:rPr lang="en-US"/>
              <a:pPr defTabSz="914377"/>
              <a:t>28</a:t>
            </a:fld>
            <a:endParaRPr lang="en-US" dirty="0"/>
          </a:p>
        </p:txBody>
      </p:sp>
      <p:sp>
        <p:nvSpPr>
          <p:cNvPr id="6" name="Title 5">
            <a:extLst>
              <a:ext uri="{FF2B5EF4-FFF2-40B4-BE49-F238E27FC236}">
                <a16:creationId xmlns:a16="http://schemas.microsoft.com/office/drawing/2014/main" id="{F601D459-C41A-4F53-8DE6-B3FA710D8F97}"/>
              </a:ext>
            </a:extLst>
          </p:cNvPr>
          <p:cNvSpPr>
            <a:spLocks noGrp="1"/>
          </p:cNvSpPr>
          <p:nvPr>
            <p:ph type="title"/>
          </p:nvPr>
        </p:nvSpPr>
        <p:spPr/>
        <p:txBody>
          <a:bodyPr/>
          <a:lstStyle/>
          <a:p>
            <a:r>
              <a:rPr lang="en-US" dirty="0"/>
              <a:t>Track Our Reads</a:t>
            </a:r>
          </a:p>
        </p:txBody>
      </p:sp>
      <p:pic>
        <p:nvPicPr>
          <p:cNvPr id="4" name="Picture 3">
            <a:extLst>
              <a:ext uri="{FF2B5EF4-FFF2-40B4-BE49-F238E27FC236}">
                <a16:creationId xmlns:a16="http://schemas.microsoft.com/office/drawing/2014/main" id="{809BEEF1-DFDB-43C6-B50A-2EB522970BA4}"/>
              </a:ext>
            </a:extLst>
          </p:cNvPr>
          <p:cNvPicPr>
            <a:picLocks noChangeAspect="1"/>
          </p:cNvPicPr>
          <p:nvPr/>
        </p:nvPicPr>
        <p:blipFill>
          <a:blip r:embed="rId2"/>
          <a:stretch>
            <a:fillRect/>
          </a:stretch>
        </p:blipFill>
        <p:spPr>
          <a:xfrm>
            <a:off x="0" y="2138747"/>
            <a:ext cx="12180010" cy="1948801"/>
          </a:xfrm>
          <a:prstGeom prst="rect">
            <a:avLst/>
          </a:prstGeom>
        </p:spPr>
      </p:pic>
    </p:spTree>
    <p:extLst>
      <p:ext uri="{BB962C8B-B14F-4D97-AF65-F5344CB8AC3E}">
        <p14:creationId xmlns:p14="http://schemas.microsoft.com/office/powerpoint/2010/main" val="2844274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5AEB9-B49E-4946-9D20-9953586EA10E}"/>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05AF9CAD-0F8E-4B6C-A7DA-70BF91BA50F4}"/>
              </a:ext>
            </a:extLst>
          </p:cNvPr>
          <p:cNvSpPr>
            <a:spLocks noGrp="1"/>
          </p:cNvSpPr>
          <p:nvPr>
            <p:ph type="sldNum" sz="quarter" idx="19"/>
          </p:nvPr>
        </p:nvSpPr>
        <p:spPr/>
        <p:txBody>
          <a:bodyPr/>
          <a:lstStyle/>
          <a:p>
            <a:pPr defTabSz="914377"/>
            <a:fld id="{B6238B5B-F19C-E947-A0BC-87BD7983F871}" type="slidenum">
              <a:rPr lang="en-US"/>
              <a:pPr defTabSz="914377"/>
              <a:t>29</a:t>
            </a:fld>
            <a:endParaRPr lang="en-US" dirty="0"/>
          </a:p>
        </p:txBody>
      </p:sp>
      <p:sp>
        <p:nvSpPr>
          <p:cNvPr id="4" name="Text Placeholder 3">
            <a:extLst>
              <a:ext uri="{FF2B5EF4-FFF2-40B4-BE49-F238E27FC236}">
                <a16:creationId xmlns:a16="http://schemas.microsoft.com/office/drawing/2014/main" id="{6F525CAC-A58A-44D2-A530-4B43A9CD48C9}"/>
              </a:ext>
            </a:extLst>
          </p:cNvPr>
          <p:cNvSpPr>
            <a:spLocks noGrp="1"/>
          </p:cNvSpPr>
          <p:nvPr>
            <p:ph type="body" sz="quarter" idx="20"/>
          </p:nvPr>
        </p:nvSpPr>
        <p:spPr>
          <a:xfrm>
            <a:off x="769288" y="5233659"/>
            <a:ext cx="10363200" cy="471989"/>
          </a:xfrm>
        </p:spPr>
        <p:txBody>
          <a:bodyPr/>
          <a:lstStyle/>
          <a:p>
            <a:r>
              <a:rPr lang="en-US" dirty="0"/>
              <a:t>Taxa table is now in your ws11 folder</a:t>
            </a:r>
          </a:p>
        </p:txBody>
      </p:sp>
      <p:sp>
        <p:nvSpPr>
          <p:cNvPr id="6" name="Title 5">
            <a:extLst>
              <a:ext uri="{FF2B5EF4-FFF2-40B4-BE49-F238E27FC236}">
                <a16:creationId xmlns:a16="http://schemas.microsoft.com/office/drawing/2014/main" id="{7DEBDCBB-61DC-4E35-9670-A1AC7A8D6BB1}"/>
              </a:ext>
            </a:extLst>
          </p:cNvPr>
          <p:cNvSpPr>
            <a:spLocks noGrp="1"/>
          </p:cNvSpPr>
          <p:nvPr>
            <p:ph type="title"/>
          </p:nvPr>
        </p:nvSpPr>
        <p:spPr/>
        <p:txBody>
          <a:bodyPr/>
          <a:lstStyle/>
          <a:p>
            <a:r>
              <a:rPr lang="en-US" dirty="0"/>
              <a:t>Assign Taxa</a:t>
            </a:r>
          </a:p>
        </p:txBody>
      </p:sp>
      <p:pic>
        <p:nvPicPr>
          <p:cNvPr id="8" name="Picture 7">
            <a:extLst>
              <a:ext uri="{FF2B5EF4-FFF2-40B4-BE49-F238E27FC236}">
                <a16:creationId xmlns:a16="http://schemas.microsoft.com/office/drawing/2014/main" id="{B2B357D8-F557-4918-AF78-008E7B0F156A}"/>
              </a:ext>
            </a:extLst>
          </p:cNvPr>
          <p:cNvPicPr>
            <a:picLocks noChangeAspect="1"/>
          </p:cNvPicPr>
          <p:nvPr/>
        </p:nvPicPr>
        <p:blipFill>
          <a:blip r:embed="rId2"/>
          <a:stretch>
            <a:fillRect/>
          </a:stretch>
        </p:blipFill>
        <p:spPr>
          <a:xfrm>
            <a:off x="0" y="1305747"/>
            <a:ext cx="12192000" cy="4101171"/>
          </a:xfrm>
          <a:prstGeom prst="rect">
            <a:avLst/>
          </a:prstGeom>
        </p:spPr>
      </p:pic>
    </p:spTree>
    <p:extLst>
      <p:ext uri="{BB962C8B-B14F-4D97-AF65-F5344CB8AC3E}">
        <p14:creationId xmlns:p14="http://schemas.microsoft.com/office/powerpoint/2010/main" val="155288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63D69-7F53-4A9E-BB91-BF1B31B693F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C77D47BD-6647-4DB8-B955-0F8D0D069D6C}"/>
              </a:ext>
            </a:extLst>
          </p:cNvPr>
          <p:cNvSpPr>
            <a:spLocks noGrp="1"/>
          </p:cNvSpPr>
          <p:nvPr>
            <p:ph type="sldNum" sz="quarter" idx="19"/>
          </p:nvPr>
        </p:nvSpPr>
        <p:spPr/>
        <p:txBody>
          <a:bodyPr/>
          <a:lstStyle/>
          <a:p>
            <a:pPr defTabSz="914377"/>
            <a:fld id="{B6238B5B-F19C-E947-A0BC-87BD7983F871}" type="slidenum">
              <a:rPr lang="en-US"/>
              <a:pPr defTabSz="914377"/>
              <a:t>3</a:t>
            </a:fld>
            <a:endParaRPr lang="en-US" dirty="0"/>
          </a:p>
        </p:txBody>
      </p:sp>
      <p:sp>
        <p:nvSpPr>
          <p:cNvPr id="6" name="Title 5">
            <a:extLst>
              <a:ext uri="{FF2B5EF4-FFF2-40B4-BE49-F238E27FC236}">
                <a16:creationId xmlns:a16="http://schemas.microsoft.com/office/drawing/2014/main" id="{D49DD68D-5D9A-4C4F-A14A-74D3BFB862CD}"/>
              </a:ext>
            </a:extLst>
          </p:cNvPr>
          <p:cNvSpPr>
            <a:spLocks noGrp="1"/>
          </p:cNvSpPr>
          <p:nvPr>
            <p:ph type="title"/>
          </p:nvPr>
        </p:nvSpPr>
        <p:spPr/>
        <p:txBody>
          <a:bodyPr/>
          <a:lstStyle/>
          <a:p>
            <a:r>
              <a:rPr lang="en-US" dirty="0"/>
              <a:t>Getting a Started</a:t>
            </a:r>
          </a:p>
        </p:txBody>
      </p:sp>
      <p:grpSp>
        <p:nvGrpSpPr>
          <p:cNvPr id="11" name="Group 10">
            <a:extLst>
              <a:ext uri="{FF2B5EF4-FFF2-40B4-BE49-F238E27FC236}">
                <a16:creationId xmlns:a16="http://schemas.microsoft.com/office/drawing/2014/main" id="{6E2B7839-08AF-4970-BF7B-5067120F65BB}"/>
              </a:ext>
            </a:extLst>
          </p:cNvPr>
          <p:cNvGrpSpPr/>
          <p:nvPr/>
        </p:nvGrpSpPr>
        <p:grpSpPr>
          <a:xfrm>
            <a:off x="428450" y="1360713"/>
            <a:ext cx="10248081" cy="3672458"/>
            <a:chOff x="428450" y="1360713"/>
            <a:chExt cx="10248081" cy="3672458"/>
          </a:xfrm>
        </p:grpSpPr>
        <p:pic>
          <p:nvPicPr>
            <p:cNvPr id="7" name="Picture 6">
              <a:extLst>
                <a:ext uri="{FF2B5EF4-FFF2-40B4-BE49-F238E27FC236}">
                  <a16:creationId xmlns:a16="http://schemas.microsoft.com/office/drawing/2014/main" id="{0BD39B39-C0C0-48A0-A008-040DA01CD2BC}"/>
                </a:ext>
              </a:extLst>
            </p:cNvPr>
            <p:cNvPicPr>
              <a:picLocks noChangeAspect="1"/>
            </p:cNvPicPr>
            <p:nvPr/>
          </p:nvPicPr>
          <p:blipFill rotWithShape="1">
            <a:blip r:embed="rId2"/>
            <a:srcRect l="-11" t="26624" r="28886" b="27049"/>
            <a:stretch/>
          </p:blipFill>
          <p:spPr>
            <a:xfrm>
              <a:off x="455613" y="1360713"/>
              <a:ext cx="10220918" cy="269558"/>
            </a:xfrm>
            <a:prstGeom prst="rect">
              <a:avLst/>
            </a:prstGeom>
          </p:spPr>
        </p:pic>
        <p:grpSp>
          <p:nvGrpSpPr>
            <p:cNvPr id="5" name="Group 4">
              <a:extLst>
                <a:ext uri="{FF2B5EF4-FFF2-40B4-BE49-F238E27FC236}">
                  <a16:creationId xmlns:a16="http://schemas.microsoft.com/office/drawing/2014/main" id="{C04DD126-ED7A-4F0D-820B-BE613060EEB3}"/>
                </a:ext>
              </a:extLst>
            </p:cNvPr>
            <p:cNvGrpSpPr/>
            <p:nvPr/>
          </p:nvGrpSpPr>
          <p:grpSpPr>
            <a:xfrm>
              <a:off x="428450" y="1630272"/>
              <a:ext cx="10248081" cy="3402899"/>
              <a:chOff x="108742" y="963121"/>
              <a:chExt cx="8963706" cy="2976419"/>
            </a:xfrm>
          </p:grpSpPr>
          <p:pic>
            <p:nvPicPr>
              <p:cNvPr id="4" name="Picture 3">
                <a:extLst>
                  <a:ext uri="{FF2B5EF4-FFF2-40B4-BE49-F238E27FC236}">
                    <a16:creationId xmlns:a16="http://schemas.microsoft.com/office/drawing/2014/main" id="{EB98887D-F528-46CD-A59B-5FF20E96691E}"/>
                  </a:ext>
                </a:extLst>
              </p:cNvPr>
              <p:cNvPicPr>
                <a:picLocks noChangeAspect="1"/>
              </p:cNvPicPr>
              <p:nvPr/>
            </p:nvPicPr>
            <p:blipFill rotWithShape="1">
              <a:blip r:embed="rId3"/>
              <a:srcRect r="25574"/>
              <a:stretch/>
            </p:blipFill>
            <p:spPr>
              <a:xfrm>
                <a:off x="108742" y="963121"/>
                <a:ext cx="8963706" cy="2976419"/>
              </a:xfrm>
              <a:prstGeom prst="rect">
                <a:avLst/>
              </a:prstGeom>
            </p:spPr>
          </p:pic>
          <p:sp>
            <p:nvSpPr>
              <p:cNvPr id="8" name="Rectangle 7">
                <a:extLst>
                  <a:ext uri="{FF2B5EF4-FFF2-40B4-BE49-F238E27FC236}">
                    <a16:creationId xmlns:a16="http://schemas.microsoft.com/office/drawing/2014/main" id="{B9D9D50A-5823-4C74-8207-B5718DC32001}"/>
                  </a:ext>
                </a:extLst>
              </p:cNvPr>
              <p:cNvSpPr/>
              <p:nvPr/>
            </p:nvSpPr>
            <p:spPr>
              <a:xfrm>
                <a:off x="108742" y="1203960"/>
                <a:ext cx="8963706" cy="2743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grpSp>
      </p:grpSp>
      <p:sp>
        <p:nvSpPr>
          <p:cNvPr id="9" name="Arrow: Left 8">
            <a:extLst>
              <a:ext uri="{FF2B5EF4-FFF2-40B4-BE49-F238E27FC236}">
                <a16:creationId xmlns:a16="http://schemas.microsoft.com/office/drawing/2014/main" id="{3D30425B-41FB-4956-BD27-265ACDF9D682}"/>
              </a:ext>
            </a:extLst>
          </p:cNvPr>
          <p:cNvSpPr/>
          <p:nvPr/>
        </p:nvSpPr>
        <p:spPr>
          <a:xfrm>
            <a:off x="10608441" y="1631300"/>
            <a:ext cx="864184"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10" name="Arrow: Left 9">
            <a:extLst>
              <a:ext uri="{FF2B5EF4-FFF2-40B4-BE49-F238E27FC236}">
                <a16:creationId xmlns:a16="http://schemas.microsoft.com/office/drawing/2014/main" id="{29FEFCF8-9263-4428-B142-BA28320CC73E}"/>
              </a:ext>
            </a:extLst>
          </p:cNvPr>
          <p:cNvSpPr/>
          <p:nvPr/>
        </p:nvSpPr>
        <p:spPr>
          <a:xfrm>
            <a:off x="7219439" y="2216910"/>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12" name="Arrow: Left 11">
            <a:extLst>
              <a:ext uri="{FF2B5EF4-FFF2-40B4-BE49-F238E27FC236}">
                <a16:creationId xmlns:a16="http://schemas.microsoft.com/office/drawing/2014/main" id="{2326DECC-DAC5-479F-813D-7C4383F64EA9}"/>
              </a:ext>
            </a:extLst>
          </p:cNvPr>
          <p:cNvSpPr/>
          <p:nvPr/>
        </p:nvSpPr>
        <p:spPr>
          <a:xfrm>
            <a:off x="4929271" y="1354782"/>
            <a:ext cx="4329786" cy="276518"/>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Tree>
    <p:extLst>
      <p:ext uri="{BB962C8B-B14F-4D97-AF65-F5344CB8AC3E}">
        <p14:creationId xmlns:p14="http://schemas.microsoft.com/office/powerpoint/2010/main" val="31983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4580A-2915-432B-BF3F-090BCDFE2197}"/>
              </a:ext>
            </a:extLst>
          </p:cNvPr>
          <p:cNvPicPr>
            <a:picLocks noChangeAspect="1"/>
          </p:cNvPicPr>
          <p:nvPr/>
        </p:nvPicPr>
        <p:blipFill>
          <a:blip r:embed="rId2"/>
          <a:stretch>
            <a:fillRect/>
          </a:stretch>
        </p:blipFill>
        <p:spPr>
          <a:xfrm>
            <a:off x="1584259" y="1161451"/>
            <a:ext cx="6693221" cy="5172995"/>
          </a:xfrm>
          <a:prstGeom prst="rect">
            <a:avLst/>
          </a:prstGeom>
        </p:spPr>
      </p:pic>
      <p:sp>
        <p:nvSpPr>
          <p:cNvPr id="2" name="Date Placeholder 1">
            <a:extLst>
              <a:ext uri="{FF2B5EF4-FFF2-40B4-BE49-F238E27FC236}">
                <a16:creationId xmlns:a16="http://schemas.microsoft.com/office/drawing/2014/main" id="{28E681E5-6ECB-47B1-8AE9-42A179829850}"/>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C363938C-0DA0-48F5-990B-20D975951C53}"/>
              </a:ext>
            </a:extLst>
          </p:cNvPr>
          <p:cNvSpPr>
            <a:spLocks noGrp="1"/>
          </p:cNvSpPr>
          <p:nvPr>
            <p:ph type="sldNum" sz="quarter" idx="19"/>
          </p:nvPr>
        </p:nvSpPr>
        <p:spPr/>
        <p:txBody>
          <a:bodyPr/>
          <a:lstStyle/>
          <a:p>
            <a:pPr defTabSz="914377"/>
            <a:fld id="{B6238B5B-F19C-E947-A0BC-87BD7983F871}" type="slidenum">
              <a:rPr lang="en-US"/>
              <a:pPr defTabSz="914377"/>
              <a:t>4</a:t>
            </a:fld>
            <a:endParaRPr lang="en-US" dirty="0"/>
          </a:p>
        </p:txBody>
      </p:sp>
      <p:sp>
        <p:nvSpPr>
          <p:cNvPr id="6" name="Title 5">
            <a:extLst>
              <a:ext uri="{FF2B5EF4-FFF2-40B4-BE49-F238E27FC236}">
                <a16:creationId xmlns:a16="http://schemas.microsoft.com/office/drawing/2014/main" id="{ED6EA206-BFDE-4260-B1BF-935BAB6D2660}"/>
              </a:ext>
            </a:extLst>
          </p:cNvPr>
          <p:cNvSpPr>
            <a:spLocks noGrp="1"/>
          </p:cNvSpPr>
          <p:nvPr>
            <p:ph type="title"/>
          </p:nvPr>
        </p:nvSpPr>
        <p:spPr/>
        <p:txBody>
          <a:bodyPr/>
          <a:lstStyle/>
          <a:p>
            <a:r>
              <a:rPr lang="en-US" dirty="0"/>
              <a:t>Install </a:t>
            </a:r>
            <a:r>
              <a:rPr lang="en-US" dirty="0" err="1"/>
              <a:t>BioConductor</a:t>
            </a:r>
            <a:endParaRPr lang="en-US" dirty="0"/>
          </a:p>
        </p:txBody>
      </p:sp>
      <p:sp>
        <p:nvSpPr>
          <p:cNvPr id="8" name="Arrow: Left 7">
            <a:extLst>
              <a:ext uri="{FF2B5EF4-FFF2-40B4-BE49-F238E27FC236}">
                <a16:creationId xmlns:a16="http://schemas.microsoft.com/office/drawing/2014/main" id="{AABF40B9-2291-4010-956C-45F8BE693BE1}"/>
              </a:ext>
            </a:extLst>
          </p:cNvPr>
          <p:cNvSpPr/>
          <p:nvPr/>
        </p:nvSpPr>
        <p:spPr>
          <a:xfrm>
            <a:off x="4956213" y="1142769"/>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9" name="Arrow: Left 8">
            <a:extLst>
              <a:ext uri="{FF2B5EF4-FFF2-40B4-BE49-F238E27FC236}">
                <a16:creationId xmlns:a16="http://schemas.microsoft.com/office/drawing/2014/main" id="{8A06259C-09A5-4FFA-BBE7-8965BD0C30D6}"/>
              </a:ext>
            </a:extLst>
          </p:cNvPr>
          <p:cNvSpPr/>
          <p:nvPr/>
        </p:nvSpPr>
        <p:spPr>
          <a:xfrm>
            <a:off x="3480093" y="2458780"/>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10" name="Arrow: Left 9">
            <a:extLst>
              <a:ext uri="{FF2B5EF4-FFF2-40B4-BE49-F238E27FC236}">
                <a16:creationId xmlns:a16="http://schemas.microsoft.com/office/drawing/2014/main" id="{4411FB3A-D771-4B0F-AA71-C7369053A056}"/>
              </a:ext>
            </a:extLst>
          </p:cNvPr>
          <p:cNvSpPr/>
          <p:nvPr/>
        </p:nvSpPr>
        <p:spPr>
          <a:xfrm>
            <a:off x="4461059" y="5717509"/>
            <a:ext cx="4325589"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11" name="TextBox 10">
            <a:extLst>
              <a:ext uri="{FF2B5EF4-FFF2-40B4-BE49-F238E27FC236}">
                <a16:creationId xmlns:a16="http://schemas.microsoft.com/office/drawing/2014/main" id="{760B722F-1F30-499A-BD86-BCD02CEA864B}"/>
              </a:ext>
            </a:extLst>
          </p:cNvPr>
          <p:cNvSpPr txBox="1"/>
          <p:nvPr/>
        </p:nvSpPr>
        <p:spPr>
          <a:xfrm>
            <a:off x="8865383" y="5280153"/>
            <a:ext cx="2718676" cy="1149289"/>
          </a:xfrm>
          <a:prstGeom prst="rect">
            <a:avLst/>
          </a:prstGeom>
          <a:noFill/>
        </p:spPr>
        <p:txBody>
          <a:bodyPr wrap="square" lIns="0" tIns="0" rIns="0" bIns="0" rtlCol="0">
            <a:spAutoFit/>
          </a:bodyPr>
          <a:lstStyle/>
          <a:p>
            <a:pPr defTabSz="914377"/>
            <a:r>
              <a:rPr lang="en-US" sz="1867" dirty="0">
                <a:solidFill>
                  <a:srgbClr val="57585B"/>
                </a:solidFill>
                <a:latin typeface="Helvetica"/>
              </a:rPr>
              <a:t>Answer “yes” to questions about installation location if asked</a:t>
            </a:r>
          </a:p>
        </p:txBody>
      </p:sp>
    </p:spTree>
    <p:extLst>
      <p:ext uri="{BB962C8B-B14F-4D97-AF65-F5344CB8AC3E}">
        <p14:creationId xmlns:p14="http://schemas.microsoft.com/office/powerpoint/2010/main" val="409901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C5C48-E0CE-407B-BF94-31A20D128965}"/>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8E7E1FE9-AC62-45F6-9E68-05EB3AFBE84F}"/>
              </a:ext>
            </a:extLst>
          </p:cNvPr>
          <p:cNvSpPr>
            <a:spLocks noGrp="1"/>
          </p:cNvSpPr>
          <p:nvPr>
            <p:ph type="sldNum" sz="quarter" idx="19"/>
          </p:nvPr>
        </p:nvSpPr>
        <p:spPr/>
        <p:txBody>
          <a:bodyPr/>
          <a:lstStyle/>
          <a:p>
            <a:pPr defTabSz="914377"/>
            <a:fld id="{B6238B5B-F19C-E947-A0BC-87BD7983F871}" type="slidenum">
              <a:rPr lang="en-US"/>
              <a:pPr defTabSz="914377"/>
              <a:t>5</a:t>
            </a:fld>
            <a:endParaRPr lang="en-US" dirty="0"/>
          </a:p>
        </p:txBody>
      </p:sp>
      <p:sp>
        <p:nvSpPr>
          <p:cNvPr id="6" name="Title 5">
            <a:extLst>
              <a:ext uri="{FF2B5EF4-FFF2-40B4-BE49-F238E27FC236}">
                <a16:creationId xmlns:a16="http://schemas.microsoft.com/office/drawing/2014/main" id="{0D2B3455-7FFF-40BE-A425-70923368AB43}"/>
              </a:ext>
            </a:extLst>
          </p:cNvPr>
          <p:cNvSpPr>
            <a:spLocks noGrp="1"/>
          </p:cNvSpPr>
          <p:nvPr>
            <p:ph type="title"/>
          </p:nvPr>
        </p:nvSpPr>
        <p:spPr/>
        <p:txBody>
          <a:bodyPr/>
          <a:lstStyle/>
          <a:p>
            <a:r>
              <a:rPr lang="en-US" dirty="0"/>
              <a:t>Install DADA2</a:t>
            </a:r>
          </a:p>
        </p:txBody>
      </p:sp>
      <p:pic>
        <p:nvPicPr>
          <p:cNvPr id="4" name="Picture 3">
            <a:extLst>
              <a:ext uri="{FF2B5EF4-FFF2-40B4-BE49-F238E27FC236}">
                <a16:creationId xmlns:a16="http://schemas.microsoft.com/office/drawing/2014/main" id="{44E5E304-B02A-423F-A800-42F35A221303}"/>
              </a:ext>
            </a:extLst>
          </p:cNvPr>
          <p:cNvPicPr>
            <a:picLocks noChangeAspect="1"/>
          </p:cNvPicPr>
          <p:nvPr/>
        </p:nvPicPr>
        <p:blipFill>
          <a:blip r:embed="rId2"/>
          <a:stretch>
            <a:fillRect/>
          </a:stretch>
        </p:blipFill>
        <p:spPr>
          <a:xfrm>
            <a:off x="1938576" y="1211476"/>
            <a:ext cx="6294216" cy="5125157"/>
          </a:xfrm>
          <a:prstGeom prst="rect">
            <a:avLst/>
          </a:prstGeom>
        </p:spPr>
      </p:pic>
      <p:sp>
        <p:nvSpPr>
          <p:cNvPr id="8" name="Arrow: Left 7">
            <a:extLst>
              <a:ext uri="{FF2B5EF4-FFF2-40B4-BE49-F238E27FC236}">
                <a16:creationId xmlns:a16="http://schemas.microsoft.com/office/drawing/2014/main" id="{4423E596-9D79-4598-888E-397086805BB7}"/>
              </a:ext>
            </a:extLst>
          </p:cNvPr>
          <p:cNvSpPr/>
          <p:nvPr/>
        </p:nvSpPr>
        <p:spPr>
          <a:xfrm>
            <a:off x="3050337" y="2321618"/>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9" name="Arrow: Left 8">
            <a:extLst>
              <a:ext uri="{FF2B5EF4-FFF2-40B4-BE49-F238E27FC236}">
                <a16:creationId xmlns:a16="http://schemas.microsoft.com/office/drawing/2014/main" id="{1A6AC852-41EF-4C77-9398-F965BC845485}"/>
              </a:ext>
            </a:extLst>
          </p:cNvPr>
          <p:cNvSpPr/>
          <p:nvPr/>
        </p:nvSpPr>
        <p:spPr>
          <a:xfrm>
            <a:off x="5769011" y="5673268"/>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Tree>
    <p:extLst>
      <p:ext uri="{BB962C8B-B14F-4D97-AF65-F5344CB8AC3E}">
        <p14:creationId xmlns:p14="http://schemas.microsoft.com/office/powerpoint/2010/main" val="12310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64795-EE3C-433A-B7A6-8B09FB3D703D}"/>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5A73BFEF-827C-44DD-A183-5392A10A5D33}"/>
              </a:ext>
            </a:extLst>
          </p:cNvPr>
          <p:cNvSpPr>
            <a:spLocks noGrp="1"/>
          </p:cNvSpPr>
          <p:nvPr>
            <p:ph type="sldNum" sz="quarter" idx="19"/>
          </p:nvPr>
        </p:nvSpPr>
        <p:spPr/>
        <p:txBody>
          <a:bodyPr/>
          <a:lstStyle/>
          <a:p>
            <a:pPr defTabSz="914377"/>
            <a:fld id="{B6238B5B-F19C-E947-A0BC-87BD7983F871}" type="slidenum">
              <a:rPr lang="en-US"/>
              <a:pPr defTabSz="914377"/>
              <a:t>6</a:t>
            </a:fld>
            <a:endParaRPr lang="en-US" dirty="0"/>
          </a:p>
        </p:txBody>
      </p:sp>
      <p:sp>
        <p:nvSpPr>
          <p:cNvPr id="6" name="Title 5">
            <a:extLst>
              <a:ext uri="{FF2B5EF4-FFF2-40B4-BE49-F238E27FC236}">
                <a16:creationId xmlns:a16="http://schemas.microsoft.com/office/drawing/2014/main" id="{1CFB7867-70EF-4230-859B-E02A3B2F31B3}"/>
              </a:ext>
            </a:extLst>
          </p:cNvPr>
          <p:cNvSpPr>
            <a:spLocks noGrp="1"/>
          </p:cNvSpPr>
          <p:nvPr>
            <p:ph type="title"/>
          </p:nvPr>
        </p:nvSpPr>
        <p:spPr/>
        <p:txBody>
          <a:bodyPr/>
          <a:lstStyle/>
          <a:p>
            <a:r>
              <a:rPr lang="en-US" dirty="0"/>
              <a:t>…it’s </a:t>
            </a:r>
            <a:r>
              <a:rPr lang="en-US" dirty="0" err="1"/>
              <a:t>gonna</a:t>
            </a:r>
            <a:r>
              <a:rPr lang="en-US" dirty="0"/>
              <a:t> take a while</a:t>
            </a:r>
          </a:p>
        </p:txBody>
      </p:sp>
      <p:pic>
        <p:nvPicPr>
          <p:cNvPr id="7" name="Picture 6">
            <a:extLst>
              <a:ext uri="{FF2B5EF4-FFF2-40B4-BE49-F238E27FC236}">
                <a16:creationId xmlns:a16="http://schemas.microsoft.com/office/drawing/2014/main" id="{369FC2EB-78BF-4A97-8752-B60AE2A9EDCC}"/>
              </a:ext>
            </a:extLst>
          </p:cNvPr>
          <p:cNvPicPr>
            <a:picLocks noChangeAspect="1"/>
          </p:cNvPicPr>
          <p:nvPr/>
        </p:nvPicPr>
        <p:blipFill>
          <a:blip r:embed="rId2"/>
          <a:stretch>
            <a:fillRect/>
          </a:stretch>
        </p:blipFill>
        <p:spPr>
          <a:xfrm>
            <a:off x="1450329" y="1375160"/>
            <a:ext cx="9291343" cy="4702153"/>
          </a:xfrm>
          <a:prstGeom prst="rect">
            <a:avLst/>
          </a:prstGeom>
        </p:spPr>
      </p:pic>
    </p:spTree>
    <p:extLst>
      <p:ext uri="{BB962C8B-B14F-4D97-AF65-F5344CB8AC3E}">
        <p14:creationId xmlns:p14="http://schemas.microsoft.com/office/powerpoint/2010/main" val="188305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89E776-1823-487C-B61E-B194965584C5}"/>
              </a:ext>
            </a:extLst>
          </p:cNvPr>
          <p:cNvPicPr>
            <a:picLocks noChangeAspect="1"/>
          </p:cNvPicPr>
          <p:nvPr/>
        </p:nvPicPr>
        <p:blipFill>
          <a:blip r:embed="rId2"/>
          <a:stretch>
            <a:fillRect/>
          </a:stretch>
        </p:blipFill>
        <p:spPr>
          <a:xfrm>
            <a:off x="154741" y="2497947"/>
            <a:ext cx="11882518" cy="1833956"/>
          </a:xfrm>
          <a:prstGeom prst="rect">
            <a:avLst/>
          </a:prstGeom>
        </p:spPr>
      </p:pic>
      <p:sp>
        <p:nvSpPr>
          <p:cNvPr id="2" name="Date Placeholder 1">
            <a:extLst>
              <a:ext uri="{FF2B5EF4-FFF2-40B4-BE49-F238E27FC236}">
                <a16:creationId xmlns:a16="http://schemas.microsoft.com/office/drawing/2014/main" id="{B4D9E843-DAD2-48CE-BAE8-9A203A81B7D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5DA94B3-1D55-4F2F-BE14-1DA2A1163D8D}"/>
              </a:ext>
            </a:extLst>
          </p:cNvPr>
          <p:cNvSpPr>
            <a:spLocks noGrp="1"/>
          </p:cNvSpPr>
          <p:nvPr>
            <p:ph type="sldNum" sz="quarter" idx="19"/>
          </p:nvPr>
        </p:nvSpPr>
        <p:spPr/>
        <p:txBody>
          <a:bodyPr/>
          <a:lstStyle/>
          <a:p>
            <a:pPr defTabSz="914377"/>
            <a:fld id="{B6238B5B-F19C-E947-A0BC-87BD7983F871}" type="slidenum">
              <a:rPr lang="en-US"/>
              <a:pPr defTabSz="914377"/>
              <a:t>7</a:t>
            </a:fld>
            <a:endParaRPr lang="en-US" dirty="0"/>
          </a:p>
        </p:txBody>
      </p:sp>
      <p:sp>
        <p:nvSpPr>
          <p:cNvPr id="6" name="Title 5">
            <a:extLst>
              <a:ext uri="{FF2B5EF4-FFF2-40B4-BE49-F238E27FC236}">
                <a16:creationId xmlns:a16="http://schemas.microsoft.com/office/drawing/2014/main" id="{7464816E-A3A3-4769-A1B4-230F8220176D}"/>
              </a:ext>
            </a:extLst>
          </p:cNvPr>
          <p:cNvSpPr>
            <a:spLocks noGrp="1"/>
          </p:cNvSpPr>
          <p:nvPr>
            <p:ph type="title"/>
          </p:nvPr>
        </p:nvSpPr>
        <p:spPr/>
        <p:txBody>
          <a:bodyPr/>
          <a:lstStyle/>
          <a:p>
            <a:r>
              <a:rPr lang="en-US" dirty="0"/>
              <a:t>Set “path” to Where the Sequences Are</a:t>
            </a:r>
          </a:p>
        </p:txBody>
      </p:sp>
      <p:sp>
        <p:nvSpPr>
          <p:cNvPr id="8" name="Arrow: Left 7">
            <a:extLst>
              <a:ext uri="{FF2B5EF4-FFF2-40B4-BE49-F238E27FC236}">
                <a16:creationId xmlns:a16="http://schemas.microsoft.com/office/drawing/2014/main" id="{69D6139E-9B6E-44A5-BAB1-801BDC3D7780}"/>
              </a:ext>
            </a:extLst>
          </p:cNvPr>
          <p:cNvSpPr/>
          <p:nvPr/>
        </p:nvSpPr>
        <p:spPr>
          <a:xfrm>
            <a:off x="6744670" y="2516334"/>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9" name="Arrow: Left 8">
            <a:extLst>
              <a:ext uri="{FF2B5EF4-FFF2-40B4-BE49-F238E27FC236}">
                <a16:creationId xmlns:a16="http://schemas.microsoft.com/office/drawing/2014/main" id="{DD43612D-4E77-44F6-B713-35074EBD54D6}"/>
              </a:ext>
            </a:extLst>
          </p:cNvPr>
          <p:cNvSpPr/>
          <p:nvPr/>
        </p:nvSpPr>
        <p:spPr>
          <a:xfrm>
            <a:off x="2961583" y="2823175"/>
            <a:ext cx="2615908" cy="274321"/>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
        <p:nvSpPr>
          <p:cNvPr id="10" name="TextBox 9">
            <a:extLst>
              <a:ext uri="{FF2B5EF4-FFF2-40B4-BE49-F238E27FC236}">
                <a16:creationId xmlns:a16="http://schemas.microsoft.com/office/drawing/2014/main" id="{91D29A32-C498-4677-BEF1-1C37B1326920}"/>
              </a:ext>
            </a:extLst>
          </p:cNvPr>
          <p:cNvSpPr txBox="1"/>
          <p:nvPr/>
        </p:nvSpPr>
        <p:spPr>
          <a:xfrm>
            <a:off x="2961583" y="1488132"/>
            <a:ext cx="3783087" cy="287323"/>
          </a:xfrm>
          <a:prstGeom prst="rect">
            <a:avLst/>
          </a:prstGeom>
          <a:noFill/>
        </p:spPr>
        <p:txBody>
          <a:bodyPr wrap="none" lIns="0" tIns="0" rIns="0" bIns="0" rtlCol="0">
            <a:spAutoFit/>
          </a:bodyPr>
          <a:lstStyle/>
          <a:p>
            <a:pPr defTabSz="914377"/>
            <a:r>
              <a:rPr lang="en-US" sz="1867" b="1" dirty="0">
                <a:solidFill>
                  <a:srgbClr val="57585B"/>
                </a:solidFill>
                <a:latin typeface="Helvetica"/>
              </a:rPr>
              <a:t>Use your own scratch folder here</a:t>
            </a:r>
          </a:p>
        </p:txBody>
      </p:sp>
      <p:sp>
        <p:nvSpPr>
          <p:cNvPr id="11" name="Arrow: Left 10">
            <a:extLst>
              <a:ext uri="{FF2B5EF4-FFF2-40B4-BE49-F238E27FC236}">
                <a16:creationId xmlns:a16="http://schemas.microsoft.com/office/drawing/2014/main" id="{CEB5D3D6-2756-4088-9D91-123C577CCB51}"/>
              </a:ext>
            </a:extLst>
          </p:cNvPr>
          <p:cNvSpPr/>
          <p:nvPr/>
        </p:nvSpPr>
        <p:spPr>
          <a:xfrm rot="16200000">
            <a:off x="3606535" y="1722832"/>
            <a:ext cx="644523" cy="905707"/>
          </a:xfrm>
          <a:prstGeom prst="leftArrow">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Helvetica"/>
            </a:endParaRPr>
          </a:p>
        </p:txBody>
      </p:sp>
    </p:spTree>
    <p:extLst>
      <p:ext uri="{BB962C8B-B14F-4D97-AF65-F5344CB8AC3E}">
        <p14:creationId xmlns:p14="http://schemas.microsoft.com/office/powerpoint/2010/main" val="181800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2B249-5028-4007-950D-30B47FB7BB1D}"/>
              </a:ext>
            </a:extLst>
          </p:cNvPr>
          <p:cNvPicPr>
            <a:picLocks noChangeAspect="1"/>
          </p:cNvPicPr>
          <p:nvPr/>
        </p:nvPicPr>
        <p:blipFill>
          <a:blip r:embed="rId2"/>
          <a:stretch>
            <a:fillRect/>
          </a:stretch>
        </p:blipFill>
        <p:spPr>
          <a:xfrm>
            <a:off x="0" y="1841613"/>
            <a:ext cx="12176921" cy="3524376"/>
          </a:xfrm>
          <a:prstGeom prst="rect">
            <a:avLst/>
          </a:prstGeom>
        </p:spPr>
      </p:pic>
      <p:sp>
        <p:nvSpPr>
          <p:cNvPr id="2" name="Date Placeholder 1">
            <a:extLst>
              <a:ext uri="{FF2B5EF4-FFF2-40B4-BE49-F238E27FC236}">
                <a16:creationId xmlns:a16="http://schemas.microsoft.com/office/drawing/2014/main" id="{B4D9E843-DAD2-48CE-BAE8-9A203A81B7DA}"/>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A5DA94B3-1D55-4F2F-BE14-1DA2A1163D8D}"/>
              </a:ext>
            </a:extLst>
          </p:cNvPr>
          <p:cNvSpPr>
            <a:spLocks noGrp="1"/>
          </p:cNvSpPr>
          <p:nvPr>
            <p:ph type="sldNum" sz="quarter" idx="19"/>
          </p:nvPr>
        </p:nvSpPr>
        <p:spPr/>
        <p:txBody>
          <a:bodyPr/>
          <a:lstStyle/>
          <a:p>
            <a:pPr defTabSz="914377"/>
            <a:fld id="{B6238B5B-F19C-E947-A0BC-87BD7983F871}" type="slidenum">
              <a:rPr lang="en-US"/>
              <a:pPr defTabSz="914377"/>
              <a:t>8</a:t>
            </a:fld>
            <a:endParaRPr lang="en-US" dirty="0"/>
          </a:p>
        </p:txBody>
      </p:sp>
      <p:sp>
        <p:nvSpPr>
          <p:cNvPr id="6" name="Title 5">
            <a:extLst>
              <a:ext uri="{FF2B5EF4-FFF2-40B4-BE49-F238E27FC236}">
                <a16:creationId xmlns:a16="http://schemas.microsoft.com/office/drawing/2014/main" id="{7464816E-A3A3-4769-A1B4-230F8220176D}"/>
              </a:ext>
            </a:extLst>
          </p:cNvPr>
          <p:cNvSpPr>
            <a:spLocks noGrp="1"/>
          </p:cNvSpPr>
          <p:nvPr>
            <p:ph type="title"/>
          </p:nvPr>
        </p:nvSpPr>
        <p:spPr/>
        <p:txBody>
          <a:bodyPr/>
          <a:lstStyle/>
          <a:p>
            <a:r>
              <a:rPr lang="en-US" dirty="0"/>
              <a:t>Have R Find and Sort Your Sequencing Files</a:t>
            </a:r>
          </a:p>
        </p:txBody>
      </p:sp>
    </p:spTree>
    <p:extLst>
      <p:ext uri="{BB962C8B-B14F-4D97-AF65-F5344CB8AC3E}">
        <p14:creationId xmlns:p14="http://schemas.microsoft.com/office/powerpoint/2010/main" val="335780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203E1-3B9D-4BBE-9C09-A6E57F50D6E3}"/>
              </a:ext>
            </a:extLst>
          </p:cNvPr>
          <p:cNvSpPr>
            <a:spLocks noGrp="1"/>
          </p:cNvSpPr>
          <p:nvPr>
            <p:ph type="dt" sz="half" idx="18"/>
          </p:nvPr>
        </p:nvSpPr>
        <p:spPr/>
        <p:txBody>
          <a:bodyPr/>
          <a:lstStyle/>
          <a:p>
            <a:pPr defTabSz="914377"/>
            <a:fld id="{92B87C6E-9F56-9A4E-BC38-C7FEA0F12D86}" type="datetime4">
              <a:rPr lang="en-US"/>
              <a:pPr defTabSz="914377"/>
              <a:t>May 17, 2020</a:t>
            </a:fld>
            <a:endParaRPr lang="en-US" dirty="0"/>
          </a:p>
        </p:txBody>
      </p:sp>
      <p:sp>
        <p:nvSpPr>
          <p:cNvPr id="3" name="Slide Number Placeholder 2">
            <a:extLst>
              <a:ext uri="{FF2B5EF4-FFF2-40B4-BE49-F238E27FC236}">
                <a16:creationId xmlns:a16="http://schemas.microsoft.com/office/drawing/2014/main" id="{0BF847E1-640F-4EDD-9B11-836C6C8D0F25}"/>
              </a:ext>
            </a:extLst>
          </p:cNvPr>
          <p:cNvSpPr>
            <a:spLocks noGrp="1"/>
          </p:cNvSpPr>
          <p:nvPr>
            <p:ph type="sldNum" sz="quarter" idx="19"/>
          </p:nvPr>
        </p:nvSpPr>
        <p:spPr/>
        <p:txBody>
          <a:bodyPr/>
          <a:lstStyle/>
          <a:p>
            <a:pPr defTabSz="914377"/>
            <a:fld id="{B6238B5B-F19C-E947-A0BC-87BD7983F871}" type="slidenum">
              <a:rPr lang="en-US"/>
              <a:pPr defTabSz="914377"/>
              <a:t>9</a:t>
            </a:fld>
            <a:endParaRPr lang="en-US" dirty="0"/>
          </a:p>
        </p:txBody>
      </p:sp>
      <p:sp>
        <p:nvSpPr>
          <p:cNvPr id="6" name="Title 5">
            <a:extLst>
              <a:ext uri="{FF2B5EF4-FFF2-40B4-BE49-F238E27FC236}">
                <a16:creationId xmlns:a16="http://schemas.microsoft.com/office/drawing/2014/main" id="{FD9D0C86-CF56-4C44-8BAE-05147370DB47}"/>
              </a:ext>
            </a:extLst>
          </p:cNvPr>
          <p:cNvSpPr>
            <a:spLocks noGrp="1"/>
          </p:cNvSpPr>
          <p:nvPr>
            <p:ph type="title"/>
          </p:nvPr>
        </p:nvSpPr>
        <p:spPr/>
        <p:txBody>
          <a:bodyPr/>
          <a:lstStyle/>
          <a:p>
            <a:r>
              <a:rPr lang="en-US" dirty="0"/>
              <a:t>The “Official” Method</a:t>
            </a:r>
          </a:p>
        </p:txBody>
      </p:sp>
      <p:pic>
        <p:nvPicPr>
          <p:cNvPr id="7" name="Picture 6">
            <a:extLst>
              <a:ext uri="{FF2B5EF4-FFF2-40B4-BE49-F238E27FC236}">
                <a16:creationId xmlns:a16="http://schemas.microsoft.com/office/drawing/2014/main" id="{2C152D7A-182F-4FC1-9F2A-362A657DD965}"/>
              </a:ext>
            </a:extLst>
          </p:cNvPr>
          <p:cNvPicPr>
            <a:picLocks noChangeAspect="1"/>
          </p:cNvPicPr>
          <p:nvPr/>
        </p:nvPicPr>
        <p:blipFill>
          <a:blip r:embed="rId2"/>
          <a:stretch>
            <a:fillRect/>
          </a:stretch>
        </p:blipFill>
        <p:spPr>
          <a:xfrm>
            <a:off x="3511116" y="1195683"/>
            <a:ext cx="5169769" cy="5144157"/>
          </a:xfrm>
          <a:prstGeom prst="rect">
            <a:avLst/>
          </a:prstGeom>
        </p:spPr>
      </p:pic>
    </p:spTree>
    <p:extLst>
      <p:ext uri="{BB962C8B-B14F-4D97-AF65-F5344CB8AC3E}">
        <p14:creationId xmlns:p14="http://schemas.microsoft.com/office/powerpoint/2010/main" val="2998817613"/>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1" id="{3E04E8B8-11FA-E649-9371-C7E26FFEAA93}" vid="{F579B5EC-11F9-A448-A60F-FC626C1FC18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A4FD7CBC1FFE42B464E7DF9FAAE381" ma:contentTypeVersion="12" ma:contentTypeDescription="Create a new document." ma:contentTypeScope="" ma:versionID="52bff7a0ccda72fa89fa79d45ee5a2a1">
  <xsd:schema xmlns:xsd="http://www.w3.org/2001/XMLSchema" xmlns:xs="http://www.w3.org/2001/XMLSchema" xmlns:p="http://schemas.microsoft.com/office/2006/metadata/properties" xmlns:ns3="9dcd2993-1b3f-4a1a-8689-2718a6dabff4" xmlns:ns4="fd13e96f-63c6-4a97-8513-eb95658fd57e" targetNamespace="http://schemas.microsoft.com/office/2006/metadata/properties" ma:root="true" ma:fieldsID="e6400d777c15a9c226a2cb93f68fa1d7" ns3:_="" ns4:_="">
    <xsd:import namespace="9dcd2993-1b3f-4a1a-8689-2718a6dabff4"/>
    <xsd:import namespace="fd13e96f-63c6-4a97-8513-eb95658fd57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cd2993-1b3f-4a1a-8689-2718a6dabff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13e96f-63c6-4a97-8513-eb95658fd5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91F01B-3AF6-4286-AE87-5D9417857DAB}">
  <ds:schemaRefs>
    <ds:schemaRef ds:uri="http://schemas.microsoft.com/sharepoint/v3/contenttype/forms"/>
  </ds:schemaRefs>
</ds:datastoreItem>
</file>

<file path=customXml/itemProps2.xml><?xml version="1.0" encoding="utf-8"?>
<ds:datastoreItem xmlns:ds="http://schemas.openxmlformats.org/officeDocument/2006/customXml" ds:itemID="{CD9CEE9F-8B30-404F-91CD-1C89B24F43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cd2993-1b3f-4a1a-8689-2718a6dabff4"/>
    <ds:schemaRef ds:uri="fd13e96f-63c6-4a97-8513-eb95658fd5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C1AD1A-3938-46E4-BA0A-9E6F4EE1C6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1456</TotalTime>
  <Words>417</Words>
  <Application>Microsoft Office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Helvetica</vt:lpstr>
      <vt:lpstr>Helvetica Regular</vt:lpstr>
      <vt:lpstr>presentation-01-light</vt:lpstr>
      <vt:lpstr>PowerPoint Presentation</vt:lpstr>
      <vt:lpstr>Getting Started</vt:lpstr>
      <vt:lpstr>Getting a Started</vt:lpstr>
      <vt:lpstr>Install BioConductor</vt:lpstr>
      <vt:lpstr>Install DADA2</vt:lpstr>
      <vt:lpstr>…it’s gonna take a while</vt:lpstr>
      <vt:lpstr>Set “path” to Where the Sequences Are</vt:lpstr>
      <vt:lpstr>Have R Find and Sort Your Sequencing Files</vt:lpstr>
      <vt:lpstr>The “Official” Method</vt:lpstr>
      <vt:lpstr>Open a New Terminal Tab/Window</vt:lpstr>
      <vt:lpstr>Open a New Terminal Tab/Window</vt:lpstr>
      <vt:lpstr>Selecting Read Trimming Parameters</vt:lpstr>
      <vt:lpstr>Selecting Read Trimming Parameters</vt:lpstr>
      <vt:lpstr>Selecting Read Trimming Parameters</vt:lpstr>
      <vt:lpstr>Selecting Read Trimming Parameters</vt:lpstr>
      <vt:lpstr>The Challenge</vt:lpstr>
      <vt:lpstr>Model Expected Error Accumulation</vt:lpstr>
      <vt:lpstr>Find An Optimal Trimming Site</vt:lpstr>
      <vt:lpstr>Return to Your Terminal Running R</vt:lpstr>
      <vt:lpstr>Prepare To Run FilterAndTrim</vt:lpstr>
      <vt:lpstr>Trim and Filter</vt:lpstr>
      <vt:lpstr>Learn Forward and Reverse Errors</vt:lpstr>
      <vt:lpstr>Visualizing the Error Models</vt:lpstr>
      <vt:lpstr>Apply the Denoising</vt:lpstr>
      <vt:lpstr>Attempt to Merge Read Pairs</vt:lpstr>
      <vt:lpstr>Inspect Our Denoised Amplicons</vt:lpstr>
      <vt:lpstr>Remove Chimeras and Examine Effect</vt:lpstr>
      <vt:lpstr>Track Our Reads</vt:lpstr>
      <vt:lpstr>Assign Taxa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Weinstein</dc:creator>
  <cp:lastModifiedBy>Michael Weinstein</cp:lastModifiedBy>
  <cp:revision>1</cp:revision>
  <dcterms:created xsi:type="dcterms:W3CDTF">2020-05-13T07:45:30Z</dcterms:created>
  <dcterms:modified xsi:type="dcterms:W3CDTF">2020-05-18T05:35:57Z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0x01010037A4FD7CBC1FFE42B464E7DF9FAAE381</vt:lpwstr>
  </property>
</Properties>
</file>