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80" r:id="rId5"/>
    <p:sldId id="283" r:id="rId6"/>
    <p:sldId id="284" r:id="rId7"/>
    <p:sldId id="285" r:id="rId8"/>
    <p:sldId id="286" r:id="rId9"/>
    <p:sldId id="282" r:id="rId10"/>
    <p:sldId id="288" r:id="rId11"/>
    <p:sldId id="289" r:id="rId12"/>
    <p:sldId id="290" r:id="rId13"/>
    <p:sldId id="291" r:id="rId1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9EC55-1551-4503-9E85-D8EE503CB9C6}" v="2" dt="2021-01-22T10:31:31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bett, Edward" userId="adc531f2-6e4c-4a5c-bc9f-0883d2818534" providerId="ADAL" clId="{7139EC55-1551-4503-9E85-D8EE503CB9C6}"/>
    <pc:docChg chg="custSel modSld">
      <pc:chgData name="Garbett, Edward" userId="adc531f2-6e4c-4a5c-bc9f-0883d2818534" providerId="ADAL" clId="{7139EC55-1551-4503-9E85-D8EE503CB9C6}" dt="2021-01-22T10:32:32.483" v="45" actId="5793"/>
      <pc:docMkLst>
        <pc:docMk/>
      </pc:docMkLst>
      <pc:sldChg chg="modSp mod">
        <pc:chgData name="Garbett, Edward" userId="adc531f2-6e4c-4a5c-bc9f-0883d2818534" providerId="ADAL" clId="{7139EC55-1551-4503-9E85-D8EE503CB9C6}" dt="2021-01-22T10:32:32.483" v="45" actId="5793"/>
        <pc:sldMkLst>
          <pc:docMk/>
          <pc:sldMk cId="1583120128" sldId="280"/>
        </pc:sldMkLst>
        <pc:spChg chg="mod">
          <ac:chgData name="Garbett, Edward" userId="adc531f2-6e4c-4a5c-bc9f-0883d2818534" providerId="ADAL" clId="{7139EC55-1551-4503-9E85-D8EE503CB9C6}" dt="2021-01-22T10:32:32.483" v="45" actId="5793"/>
          <ac:spMkLst>
            <pc:docMk/>
            <pc:sldMk cId="1583120128" sldId="280"/>
            <ac:spMk id="3" creationId="{DB93FB3F-A8D4-46D3-A1C6-C79C64563729}"/>
          </ac:spMkLst>
        </pc:spChg>
      </pc:sldChg>
      <pc:sldChg chg="modSp mod">
        <pc:chgData name="Garbett, Edward" userId="adc531f2-6e4c-4a5c-bc9f-0883d2818534" providerId="ADAL" clId="{7139EC55-1551-4503-9E85-D8EE503CB9C6}" dt="2021-01-22T10:31:01.405" v="33" actId="20577"/>
        <pc:sldMkLst>
          <pc:docMk/>
          <pc:sldMk cId="1711123098" sldId="284"/>
        </pc:sldMkLst>
        <pc:spChg chg="mod">
          <ac:chgData name="Garbett, Edward" userId="adc531f2-6e4c-4a5c-bc9f-0883d2818534" providerId="ADAL" clId="{7139EC55-1551-4503-9E85-D8EE503CB9C6}" dt="2021-01-22T10:31:01.405" v="33" actId="20577"/>
          <ac:spMkLst>
            <pc:docMk/>
            <pc:sldMk cId="1711123098" sldId="284"/>
            <ac:spMk id="3" creationId="{EB57F236-D6E8-4B0A-8273-88A044321768}"/>
          </ac:spMkLst>
        </pc:spChg>
      </pc:sldChg>
      <pc:sldChg chg="modSp mod">
        <pc:chgData name="Garbett, Edward" userId="adc531f2-6e4c-4a5c-bc9f-0883d2818534" providerId="ADAL" clId="{7139EC55-1551-4503-9E85-D8EE503CB9C6}" dt="2021-01-22T10:31:31.008" v="37"/>
        <pc:sldMkLst>
          <pc:docMk/>
          <pc:sldMk cId="2092549321" sldId="285"/>
        </pc:sldMkLst>
        <pc:spChg chg="mod">
          <ac:chgData name="Garbett, Edward" userId="adc531f2-6e4c-4a5c-bc9f-0883d2818534" providerId="ADAL" clId="{7139EC55-1551-4503-9E85-D8EE503CB9C6}" dt="2021-01-22T10:31:31.008" v="37"/>
          <ac:spMkLst>
            <pc:docMk/>
            <pc:sldMk cId="2092549321" sldId="285"/>
            <ac:spMk id="3" creationId="{0836195A-2750-4092-9783-158D451F92E0}"/>
          </ac:spMkLst>
        </pc:spChg>
      </pc:sldChg>
      <pc:sldChg chg="modSp mod">
        <pc:chgData name="Garbett, Edward" userId="adc531f2-6e4c-4a5c-bc9f-0883d2818534" providerId="ADAL" clId="{7139EC55-1551-4503-9E85-D8EE503CB9C6}" dt="2021-01-22T10:31:16.228" v="35"/>
        <pc:sldMkLst>
          <pc:docMk/>
          <pc:sldMk cId="3707986379" sldId="286"/>
        </pc:sldMkLst>
        <pc:spChg chg="mod">
          <ac:chgData name="Garbett, Edward" userId="adc531f2-6e4c-4a5c-bc9f-0883d2818534" providerId="ADAL" clId="{7139EC55-1551-4503-9E85-D8EE503CB9C6}" dt="2021-01-22T10:31:16.228" v="35"/>
          <ac:spMkLst>
            <pc:docMk/>
            <pc:sldMk cId="3707986379" sldId="286"/>
            <ac:spMk id="3" creationId="{832458A8-FFDB-4AFA-AE94-C16ADBE63A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99840-3A4D-4A4D-80FD-779D1BE3506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B377D-0383-4BB6-982C-82085D5ED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72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0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24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3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9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79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5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9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7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6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Inventory Management System (IMS)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Matthew Garbett</a:t>
            </a:r>
          </a:p>
          <a:p>
            <a:pPr algn="l"/>
            <a:r>
              <a:rPr lang="en-US" sz="1600">
                <a:solidFill>
                  <a:srgbClr val="5792BA"/>
                </a:solidFill>
              </a:rPr>
              <a:t>January 22</a:t>
            </a:r>
            <a:r>
              <a:rPr lang="en-US" sz="1600" baseline="30000">
                <a:solidFill>
                  <a:srgbClr val="5792BA"/>
                </a:solidFill>
              </a:rPr>
              <a:t>nd</a:t>
            </a:r>
            <a:r>
              <a:rPr lang="en-US" sz="1600">
                <a:solidFill>
                  <a:srgbClr val="5792BA"/>
                </a:solidFill>
              </a:rPr>
              <a:t>  </a:t>
            </a:r>
            <a:r>
              <a:rPr lang="en-US" sz="1600" dirty="0">
                <a:solidFill>
                  <a:srgbClr val="5792BA"/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E30-8371-4493-9691-2BD690D3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61" y="1263941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Questions?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68650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0BFA-A668-40AE-B68F-3D78B276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F236-D6E8-4B0A-8273-88A04432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I’m Matthew Garbett a trainee software specialist at QA consulting</a:t>
            </a:r>
          </a:p>
          <a:p>
            <a:endParaRPr lang="en-GB" dirty="0"/>
          </a:p>
          <a:p>
            <a:pPr marL="36900" indent="0">
              <a:buNone/>
            </a:pPr>
            <a:r>
              <a:rPr lang="en-GB" dirty="0"/>
              <a:t>My Approach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>
                <a:effectLst/>
              </a:rPr>
              <a:t>Used Jira Kanban Board to create sprints with user stories on each task in the specification</a:t>
            </a:r>
          </a:p>
          <a:p>
            <a:pPr marL="36900" indent="0">
              <a:buNone/>
            </a:pPr>
            <a:endParaRPr lang="en-GB" dirty="0">
              <a:effectLst/>
            </a:endParaRPr>
          </a:p>
          <a:p>
            <a:r>
              <a:rPr lang="en-GB" dirty="0">
                <a:effectLst/>
              </a:rPr>
              <a:t>Focused git branching correctly using the feature method assigning the sprints as these features </a:t>
            </a:r>
          </a:p>
          <a:p>
            <a:pPr marL="36900" indent="0">
              <a:buNone/>
            </a:pP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529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0BFA-A668-40AE-B68F-3D78B276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My Consultant Journey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F236-D6E8-4B0A-8273-88A04432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Technologies adopted for project </a:t>
            </a:r>
          </a:p>
          <a:p>
            <a:pPr lvl="1"/>
            <a:r>
              <a:rPr lang="en-GB" dirty="0">
                <a:effectLst/>
              </a:rPr>
              <a:t>Java – Used for the code of the project</a:t>
            </a:r>
          </a:p>
          <a:p>
            <a:pPr lvl="1"/>
            <a:r>
              <a:rPr lang="en-GB" dirty="0">
                <a:effectLst/>
              </a:rPr>
              <a:t>Git – Used as Version Control to keep the work I have done backed up</a:t>
            </a:r>
          </a:p>
          <a:p>
            <a:pPr lvl="1"/>
            <a:r>
              <a:rPr lang="en-GB" dirty="0">
                <a:effectLst/>
              </a:rPr>
              <a:t>MySQL – Used for the database that goes with the application using MySQL commands</a:t>
            </a:r>
          </a:p>
          <a:p>
            <a:pPr lvl="1"/>
            <a:r>
              <a:rPr lang="en-GB" dirty="0">
                <a:effectLst/>
              </a:rPr>
              <a:t>JUNIT &amp; Mockito – Used for testing the project</a:t>
            </a:r>
          </a:p>
          <a:p>
            <a:pPr lvl="1"/>
            <a:r>
              <a:rPr lang="en-GB" dirty="0">
                <a:effectLst/>
              </a:rPr>
              <a:t>Maven – Used for adding dependencies and packaging/compiling the program.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12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A0F0-AB65-4A7D-ADE8-AC88D808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53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GB" dirty="0"/>
              <a:t>My Approach to Continuous Integration(CI)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195A-2750-4092-9783-158D451F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System – Git </a:t>
            </a:r>
          </a:p>
          <a:p>
            <a:r>
              <a:rPr lang="en-GB" dirty="0"/>
              <a:t>Using git bash I used the feature branch model and merged with dev once features had been completed</a:t>
            </a:r>
          </a:p>
          <a:p>
            <a:r>
              <a:rPr lang="en-GB" dirty="0"/>
              <a:t>Committing changes was important throughout the project </a:t>
            </a:r>
          </a:p>
          <a:p>
            <a:pPr lvl="1"/>
            <a:r>
              <a:rPr lang="en-GB" dirty="0"/>
              <a:t>Created backups to help ease reverting changes</a:t>
            </a:r>
          </a:p>
        </p:txBody>
      </p:sp>
    </p:spTree>
    <p:extLst>
      <p:ext uri="{BB962C8B-B14F-4D97-AF65-F5344CB8AC3E}">
        <p14:creationId xmlns:p14="http://schemas.microsoft.com/office/powerpoint/2010/main" val="209254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F308-DDAF-4FCD-A13C-BE41FF29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IMS 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58A8-FFDB-4AFA-AE94-C16ADBE6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Testing</a:t>
            </a:r>
          </a:p>
          <a:p>
            <a:r>
              <a:rPr lang="en-GB" dirty="0"/>
              <a:t>Using Mockito to fake functionality on the classes</a:t>
            </a:r>
          </a:p>
          <a:p>
            <a:r>
              <a:rPr lang="en-GB" dirty="0"/>
              <a:t>The testing allowed for a view of what methods were failing</a:t>
            </a:r>
          </a:p>
        </p:txBody>
      </p:sp>
      <p:sp>
        <p:nvSpPr>
          <p:cNvPr id="7" name="Rectangle 6" descr="Checkmark">
            <a:extLst>
              <a:ext uri="{FF2B5EF4-FFF2-40B4-BE49-F238E27FC236}">
                <a16:creationId xmlns:a16="http://schemas.microsoft.com/office/drawing/2014/main" id="{E4FA4F5B-2211-44D0-83F9-04ACD7A0E483}"/>
              </a:ext>
            </a:extLst>
          </p:cNvPr>
          <p:cNvSpPr/>
          <p:nvPr/>
        </p:nvSpPr>
        <p:spPr>
          <a:xfrm>
            <a:off x="10737783" y="317754"/>
            <a:ext cx="1080843" cy="108084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384D9BE-B772-47DB-87CD-DBF5E54F0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936" y="3749936"/>
            <a:ext cx="4839690" cy="2790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AEA440-73E1-4D7E-B0C9-C7C7A5539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95" y="3530299"/>
            <a:ext cx="5134122" cy="32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8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E4AB7F-9527-408A-BA56-975858E4B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530" y="1553247"/>
            <a:ext cx="4075437" cy="2983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F7489-EA0F-4D7F-85C7-7654BA27B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688" y="2768600"/>
            <a:ext cx="5444976" cy="3825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C053D-EA07-4F58-A5EF-6E86F511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94" y="380806"/>
            <a:ext cx="10353762" cy="1257300"/>
          </a:xfrm>
        </p:spPr>
        <p:txBody>
          <a:bodyPr/>
          <a:lstStyle/>
          <a:p>
            <a:r>
              <a:rPr lang="en-GB" dirty="0"/>
              <a:t>IMS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D745-61CA-4E93-8E2B-AEF372A3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20" y="1722964"/>
            <a:ext cx="10353762" cy="3714749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Create item</a:t>
            </a:r>
          </a:p>
          <a:p>
            <a:r>
              <a:rPr lang="en-GB" dirty="0">
                <a:effectLst/>
              </a:rPr>
              <a:t>Read item from orders</a:t>
            </a:r>
          </a:p>
          <a:p>
            <a:endParaRPr lang="en-GB" dirty="0"/>
          </a:p>
        </p:txBody>
      </p:sp>
      <p:sp>
        <p:nvSpPr>
          <p:cNvPr id="4" name="Rectangle 3" descr="Bar chart">
            <a:extLst>
              <a:ext uri="{FF2B5EF4-FFF2-40B4-BE49-F238E27FC236}">
                <a16:creationId xmlns:a16="http://schemas.microsoft.com/office/drawing/2014/main" id="{E83C870B-BA28-43BB-9C79-8D7DAD992D23}"/>
              </a:ext>
            </a:extLst>
          </p:cNvPr>
          <p:cNvSpPr/>
          <p:nvPr/>
        </p:nvSpPr>
        <p:spPr>
          <a:xfrm>
            <a:off x="10727135" y="350411"/>
            <a:ext cx="1080843" cy="108084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639A7-0DB4-48FA-A4AA-6883661F0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700" y="4280952"/>
            <a:ext cx="5724678" cy="23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3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38B-0BB6-415D-AB11-5E908E22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8C4F-1ABD-4F11-BAFD-1FC4A4ED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00614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effectLst/>
              </a:rPr>
              <a:t>Completed Tasks</a:t>
            </a:r>
          </a:p>
          <a:p>
            <a:pPr lvl="1"/>
            <a:r>
              <a:rPr lang="en-GB" dirty="0">
                <a:effectLst/>
              </a:rPr>
              <a:t>Completed all user stories set on Kanban Board with Risk </a:t>
            </a:r>
          </a:p>
          <a:p>
            <a:pPr marL="450000" lvl="1" indent="0">
              <a:buNone/>
            </a:pPr>
            <a:r>
              <a:rPr lang="en-GB" dirty="0">
                <a:effectLst/>
              </a:rPr>
              <a:t>    Assessment and Items being done the quickest</a:t>
            </a:r>
          </a:p>
          <a:p>
            <a:pPr marL="450000" lvl="1" indent="0">
              <a:buNone/>
            </a:pPr>
            <a:endParaRPr lang="en-GB" dirty="0">
              <a:effectLst/>
            </a:endParaRPr>
          </a:p>
          <a:p>
            <a:pPr marL="450000" lvl="1" indent="0">
              <a:buNone/>
            </a:pPr>
            <a:endParaRPr lang="en-GB" dirty="0">
              <a:effectLst/>
            </a:endParaRPr>
          </a:p>
          <a:p>
            <a:pPr lvl="0"/>
            <a:r>
              <a:rPr lang="en-GB" dirty="0">
                <a:effectLst/>
              </a:rPr>
              <a:t>What got left behind?</a:t>
            </a:r>
          </a:p>
          <a:p>
            <a:pPr lvl="1"/>
            <a:r>
              <a:rPr lang="en-GB" dirty="0">
                <a:effectLst/>
              </a:rPr>
              <a:t>Full Test Coverage (Dao Testing)</a:t>
            </a:r>
          </a:p>
          <a:p>
            <a:pPr lvl="1"/>
            <a:r>
              <a:rPr lang="en-GB" dirty="0">
                <a:effectLst/>
              </a:rPr>
              <a:t>Google Cloud Platform</a:t>
            </a:r>
          </a:p>
          <a:p>
            <a:pPr lvl="1"/>
            <a:endParaRPr lang="en-GB" dirty="0">
              <a:effectLst/>
            </a:endParaRPr>
          </a:p>
          <a:p>
            <a:pPr lvl="1"/>
            <a:endParaRPr lang="en-GB" dirty="0">
              <a:effectLst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066663-AD0E-4DB6-8ECF-62A473C7C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717" y="1089320"/>
            <a:ext cx="2590642" cy="483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7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38B-0BB6-415D-AB11-5E908E22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8C4F-1ABD-4F11-BAFD-1FC4A4ED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>
                <a:effectLst/>
              </a:rPr>
              <a:t>What went well? </a:t>
            </a:r>
          </a:p>
          <a:p>
            <a:pPr lvl="1"/>
            <a:r>
              <a:rPr lang="en-GB" dirty="0">
                <a:effectLst/>
              </a:rPr>
              <a:t>Creating methods for each story</a:t>
            </a:r>
          </a:p>
          <a:p>
            <a:pPr lvl="1"/>
            <a:r>
              <a:rPr lang="en-GB" dirty="0">
                <a:effectLst/>
              </a:rPr>
              <a:t>Git branching used for each feature splitting off from dev branch then merging back into it</a:t>
            </a:r>
          </a:p>
          <a:p>
            <a:pPr lvl="1"/>
            <a:endParaRPr lang="en-GB" dirty="0">
              <a:effectLst/>
            </a:endParaRPr>
          </a:p>
          <a:p>
            <a:pPr lvl="0"/>
            <a:r>
              <a:rPr lang="en-GB" dirty="0">
                <a:effectLst/>
              </a:rPr>
              <a:t>What could be improved?</a:t>
            </a:r>
          </a:p>
          <a:p>
            <a:pPr lvl="1"/>
            <a:r>
              <a:rPr lang="en-GB" dirty="0">
                <a:effectLst/>
              </a:rPr>
              <a:t>Start Testing earlier </a:t>
            </a:r>
          </a:p>
          <a:p>
            <a:pPr lvl="1"/>
            <a:r>
              <a:rPr lang="en-GB" dirty="0">
                <a:effectLst/>
              </a:rPr>
              <a:t>Moving from local workbench to GCP</a:t>
            </a:r>
          </a:p>
          <a:p>
            <a:pPr lvl="1"/>
            <a:r>
              <a:rPr lang="en-GB" dirty="0">
                <a:effectLst/>
              </a:rPr>
              <a:t>Readme file and project documents could have been continually updated</a:t>
            </a:r>
          </a:p>
          <a:p>
            <a:pPr lvl="1"/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096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38B-0BB6-415D-AB11-5E908E22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IMS project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8C4F-1ABD-4F11-BAFD-1FC4A4ED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>
                <a:effectLst/>
              </a:rPr>
              <a:t>Putting  my learning into practice with new technologies</a:t>
            </a:r>
          </a:p>
          <a:p>
            <a:pPr lvl="0"/>
            <a:endParaRPr lang="en-GB" dirty="0">
              <a:effectLst/>
            </a:endParaRPr>
          </a:p>
          <a:p>
            <a:pPr lvl="0"/>
            <a:r>
              <a:rPr lang="en-GB" dirty="0">
                <a:effectLst/>
              </a:rPr>
              <a:t>Future Improvements</a:t>
            </a:r>
          </a:p>
          <a:p>
            <a:pPr lvl="1"/>
            <a:r>
              <a:rPr lang="en-GB" dirty="0">
                <a:effectLst/>
              </a:rPr>
              <a:t>Develop logical skills using code to </a:t>
            </a:r>
          </a:p>
          <a:p>
            <a:pPr lvl="1"/>
            <a:r>
              <a:rPr lang="en-GB" dirty="0">
                <a:effectLst/>
              </a:rPr>
              <a:t>Better project management to leave more time for back-end test coverage</a:t>
            </a:r>
          </a:p>
          <a:p>
            <a:pPr lvl="2"/>
            <a:r>
              <a:rPr lang="en-GB" dirty="0">
                <a:effectLst/>
              </a:rPr>
              <a:t>For future projects I now understand that the time taken to complete some tasks was underestimated</a:t>
            </a:r>
          </a:p>
          <a:p>
            <a:pPr lvl="2"/>
            <a:endParaRPr lang="en-GB" dirty="0">
              <a:effectLst/>
            </a:endParaRPr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DEB36DC8-67A0-4AE2-A0BA-84E53CBA87D7}"/>
              </a:ext>
            </a:extLst>
          </p:cNvPr>
          <p:cNvSpPr/>
          <p:nvPr/>
        </p:nvSpPr>
        <p:spPr>
          <a:xfrm>
            <a:off x="10727135" y="400050"/>
            <a:ext cx="1080843" cy="108084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530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16c05727-aa75-4e4a-9b5f-8a80a1165891"/>
    <ds:schemaRef ds:uri="http://purl.org/dc/terms/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{51A3B8AC-9045-4FE6-9A2A-8E60351E1740}tf11665031_win32</Template>
  <TotalTime>176</TotalTime>
  <Words>354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Nova</vt:lpstr>
      <vt:lpstr>Arial Nova Light</vt:lpstr>
      <vt:lpstr>Calibri</vt:lpstr>
      <vt:lpstr>Wingdings 2</vt:lpstr>
      <vt:lpstr>SlateVTI</vt:lpstr>
      <vt:lpstr>Inventory Management System (IMS)</vt:lpstr>
      <vt:lpstr>Introduction</vt:lpstr>
      <vt:lpstr>My Consultant Journey </vt:lpstr>
      <vt:lpstr>My Approach to Continuous Integration(CI)</vt:lpstr>
      <vt:lpstr>IMS Test Coverage</vt:lpstr>
      <vt:lpstr>IMS Demonstration</vt:lpstr>
      <vt:lpstr>Sprint review</vt:lpstr>
      <vt:lpstr>Sprint Retrospective</vt:lpstr>
      <vt:lpstr>IMS project conclusions</vt:lpstr>
      <vt:lpstr>Questions?    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(IMS)</dc:title>
  <dc:creator>Garbett, Edward</dc:creator>
  <cp:lastModifiedBy>Matts</cp:lastModifiedBy>
  <cp:revision>18</cp:revision>
  <cp:lastPrinted>2021-01-22T13:15:40Z</cp:lastPrinted>
  <dcterms:created xsi:type="dcterms:W3CDTF">2021-01-22T10:14:00Z</dcterms:created>
  <dcterms:modified xsi:type="dcterms:W3CDTF">2021-01-22T13:25:13Z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