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FC60-5AC8-435E-A9D6-64C64632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53138-77E7-4DA1-9EC2-E289CAD2C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8181-5020-45B3-BA4C-8F21253D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A973-B816-4000-818E-1FFA88F3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CF8A-9547-47A9-B0DD-7F32F7DB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1316-7D9E-4C9F-8540-E081EE59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D679-A907-42D7-9F0F-F85E3BF36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57C1-09D0-4A95-AF4E-0B1897D7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6EA9-67C6-4FE4-AAA6-D8AB05E7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FD7D-09C2-4784-B4A2-D56CFE42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D1131-28B7-4138-9D9F-88973F82D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B35E0-E317-4017-BD86-5DDD2E8AB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B6BD-CDE9-40C8-9197-236C8798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A81A-BF05-4EC0-90A8-7D2DD71B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BF5C-BECC-49A8-BC2D-36C3B21A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E38-C10F-48E4-80DB-AFD0FFF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6F11-91C3-48F6-833B-76A630F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CD97-272B-4F33-AC90-48A718E2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FA16-EADC-43D1-8136-2ADFD96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2F47-9DCB-461A-BD3B-33A42BB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6232-1258-4F46-AC3E-2072EF4F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A7E1-995F-4169-A407-ADB2D94C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E9B-CC59-4EF8-894D-E6D9B762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CC94-8506-4B62-8305-C057937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42BE-C43F-4750-9DFC-D410330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9BEB-7666-461B-8849-FB7D509C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7618-0412-4451-8FBB-3E2E3105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5B1A6-F4CF-4106-B2F2-72D94D8A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C783-B696-4241-B2C3-3D86F23D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651D5-9458-4A77-84FC-E7376825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76781-64CC-4566-99F3-34CF8A62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597E-6686-4E02-B2DD-2F1EE678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126F-08D4-4904-8122-6D4DEC15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FA6-006B-4FED-882E-F9B6B8C06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90DB9-CDB3-4098-A894-E3CC80293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239A-3E70-47FF-B920-1AEA948BE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3421D-B0E8-4711-9145-B172E60B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1BD20-A78F-45EE-8922-6CEF4445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D0415-9AC6-4F2C-836F-8A3E2E78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6F2D-0084-4C44-BC23-B460C3AF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69A9E-754C-4D1E-9695-AA21AE35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DF99-3471-4B2A-A73F-52CBA046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B317C-B740-4635-A956-C91796F5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0538-DC72-4EB3-B342-93DE3370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3F9C8-DC58-43F4-A733-5D66DA3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612D1-69D4-402F-8BD1-61DBB69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2C18-50C8-4C2D-B427-500E09A1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35B2-C2D4-46FE-BD11-130E0857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21965-134A-4B90-A6B4-7F79A9CE9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5FE2-26A3-45D2-9366-F6F9194D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7E89-6FB3-402D-B864-D3E1036B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9E5F-D921-4779-BE6D-EFABC000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7F46-D448-4516-B69A-F35A9940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4FF95-E010-4C5F-A592-D8D7C4296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8C9F-279A-4846-B400-F746A5A1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0E7C-A200-45D8-833B-2AD7687D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A264-19C6-4B9E-B548-0AE8CC7D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561C1-2D99-44FC-97C4-DC25E975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6132C-3CF0-4930-9C7C-2B31E04D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E560-AFFA-4305-B1AE-26340C21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ADE0-D1BF-4864-BEDD-FC72DF1E4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1403-06F2-4AB3-BCF7-BE81E60119B9}" type="datetimeFigureOut">
              <a:rPr lang="en-US" smtClean="0"/>
              <a:t>12/20/2021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08A6-A52E-46E8-9624-8226FE38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1736-B59B-4032-AC95-6F2F3685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36CA-D357-48D4-8487-4756B82BD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D’17O data reduction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ED5B5-3E6E-4BF9-9BC7-ECC878012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5/5/2021</a:t>
            </a:r>
          </a:p>
        </p:txBody>
      </p:sp>
    </p:spTree>
    <p:extLst>
      <p:ext uri="{BB962C8B-B14F-4D97-AF65-F5344CB8AC3E}">
        <p14:creationId xmlns:p14="http://schemas.microsoft.com/office/powerpoint/2010/main" val="27554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2930-49DA-411A-960A-D364AE8A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B56E-CFF7-40C2-8BB4-8407AD1B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6"/>
            <a:ext cx="10515600" cy="519343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(IPL_17O_correction)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Formats the lab data file (function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ReactorSpreadsheetFormatter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note that Reactors 6 and before use different spreadsheet setup)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Tests for appropriate priming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Finds analyst-specified segments within a Reactor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SMOW-SLAP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SMOW-SLAP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Segmented SMOW-SLAP (includes Basic and Linear corrections for each segment)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Corrects D’17O of carbonates based on 102-GC-AZ01, or user setting (could be extended to phosphates in the future)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Corrects d’18O of carbonates based on d18O(CO2/CaCO3) analyses (standards and any analyzed samples)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Corrects d’17O of carbonates based on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revised D’17O and d’18O values (assumes lambda = 0.528)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 summary tables and plots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Sets up a post-processing matrix that forces user input to select the appropriate normalization scheme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lists of all corrected data and their averages (IPL_17O_Sorting)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data lists based on user-selected normalization scheme for each Reactor Segment (Basic, Linear, Segmented-Basic, Segmented-Linear)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180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D’17O data reduction code</vt:lpstr>
      <vt:lpstr>Overview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McGee</dc:creator>
  <cp:lastModifiedBy>Katie McGee</cp:lastModifiedBy>
  <cp:revision>10</cp:revision>
  <dcterms:created xsi:type="dcterms:W3CDTF">2021-05-05T15:48:19Z</dcterms:created>
  <dcterms:modified xsi:type="dcterms:W3CDTF">2021-12-20T20:08:17Z</dcterms:modified>
</cp:coreProperties>
</file>