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D4EE-BE9E-6AD2-33CF-09E2B7602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26A08-7AF1-9A13-A0D4-E9CCE003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3DDC-ED84-45BA-022D-66535D24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9BB9F-8838-C5D9-0E64-59095D70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AED4-871C-92AB-7783-1DB4DEF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9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0961-ACE5-5F36-8BA2-B6D04698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6ECC0-671F-4270-0877-82F783536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A13E-02CF-610F-80A5-B5F19B52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08DA-BE9A-8BD6-D569-D12335BD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602F-D871-A54B-4FFC-18DDA6CB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E1E97-9A38-6152-84CA-F437B5685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1E905-61D5-2AA1-4EE2-D1D969CD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0F05-624D-DD48-A03B-931485B6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72D-0CA8-ACFF-EC01-46917F2B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AACC-E9F0-C796-0D4A-F2F942B5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E952-33FC-768E-ABC6-2EC2B43D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2A20-4CF3-7267-D7FB-D54C77C6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E16C-F51F-0DDE-02B0-3D54F5DC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31FD-C6F1-654E-8541-DFC9F667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51A8-AA47-F5B4-FFCF-0D36D0F8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53E1-3338-9273-DE28-FB8D5934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B3878-2E74-6462-AA36-470EF64C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0EF4-43D9-71D3-AA9B-6DBF0A3E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9F8C-DB83-DBEF-099F-124619DB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02F5-19F5-E2C5-12A9-62424D28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CC64-2BFC-5582-C3AE-C37A5A2B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0010-574F-4121-9306-672EC763B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7C242-56ED-48BF-CC35-83B427271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2C275-CE66-6AF3-AF97-8E6C4920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B2BD2-9839-D8F7-28F7-D751409C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932D-72CC-04DA-AEB3-9619E201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AF9C-1A01-7885-FD07-B780E123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FDC3E-695C-5120-C1B6-A585A323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ACD3C-249A-5328-2631-96B1EF8B4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B09E3-7351-3247-D35F-E29000FB5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E1046-A91F-896D-6FD7-BE2FF080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EFFD0-D51C-F01F-B4D1-8300E0F2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067B3-9AD3-A386-B3C3-22BBBF24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27CE7-00F5-6B9F-C527-9BBA065A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796-7977-4037-750E-0BAA4644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11DCF-2CE4-ABC1-42B5-E67B41EB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32278-565B-CB56-FC50-2E688BC1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5AB13-0E28-387B-45F3-822E7224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84873-D542-3022-AC43-7C8FD6EF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331E5-86C8-488E-C133-BCF0229C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1716D-5028-AC97-C077-32EA69E2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21A3-56BF-7B87-83AF-DC1B8DDF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0187-8ACE-1AFD-87C7-8EC980876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7281B-7414-7B87-C0D7-6288CA91E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0CF94-75AD-EDD0-E4E3-B0287721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1736-29CC-9300-8E32-A1CE682C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3644-F034-20CE-2E51-E7B8B8A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F865-B678-4EE8-06F2-072518D9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A1F26-CBFF-F288-241E-6DC8E6631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7652-AD71-DD02-B323-29F2EA98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3C586-12D6-4DF3-7D2D-040ADF5C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431B2-EB50-481F-EFC3-BBBE8BBA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0CD1-A2AD-E88E-B079-ECEB2EA2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9233B-3FC5-BAE4-C3C8-81860486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E5CCD-115A-2802-15E5-6089B9FA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BCF6D-010F-B8A9-63FC-D3C9CB7BE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3039-6673-4244-9595-E9EA8E5F6D5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5003B-F3BF-9EBE-FB04-10A1AA1A9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5788-22BA-4CE4-D71B-B64D65ADD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B828-8938-473F-81CF-1162826D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9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040A19-44EA-EE98-3C4F-E0BDAA0F8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9" b="4835"/>
          <a:stretch/>
        </p:blipFill>
        <p:spPr>
          <a:xfrm>
            <a:off x="1304243" y="3594918"/>
            <a:ext cx="289652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054B8-FD3D-DF0C-68C8-C8D9B97EE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7" b="5294"/>
          <a:stretch/>
        </p:blipFill>
        <p:spPr>
          <a:xfrm>
            <a:off x="1286527" y="523371"/>
            <a:ext cx="2931952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468-7376-83A6-CA17-7A71DAEB6EFB}"/>
              </a:ext>
            </a:extLst>
          </p:cNvPr>
          <p:cNvSpPr txBox="1"/>
          <p:nvPr/>
        </p:nvSpPr>
        <p:spPr>
          <a:xfrm>
            <a:off x="1060103" y="4193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DBE13-6427-8912-0D3E-2946D61162AB}"/>
              </a:ext>
            </a:extLst>
          </p:cNvPr>
          <p:cNvSpPr txBox="1"/>
          <p:nvPr/>
        </p:nvSpPr>
        <p:spPr>
          <a:xfrm>
            <a:off x="7981946" y="4445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F120F-353C-F3BA-18AA-DFD964D1F9DC}"/>
              </a:ext>
            </a:extLst>
          </p:cNvPr>
          <p:cNvSpPr txBox="1"/>
          <p:nvPr/>
        </p:nvSpPr>
        <p:spPr>
          <a:xfrm rot="16200000">
            <a:off x="267823" y="144007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22650-59A1-E00F-4F4E-2BFA8086E4A4}"/>
              </a:ext>
            </a:extLst>
          </p:cNvPr>
          <p:cNvSpPr txBox="1"/>
          <p:nvPr/>
        </p:nvSpPr>
        <p:spPr>
          <a:xfrm rot="16200000">
            <a:off x="139582" y="4471903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Gonad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11B0A0-C905-F380-8FF2-4A8F168A59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0" b="6309"/>
          <a:stretch/>
        </p:blipFill>
        <p:spPr>
          <a:xfrm>
            <a:off x="8227207" y="211983"/>
            <a:ext cx="2714305" cy="27765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F12BB6-9095-B69D-F8D7-D88B74B89E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5" b="6111"/>
          <a:stretch/>
        </p:blipFill>
        <p:spPr>
          <a:xfrm>
            <a:off x="8226543" y="3454135"/>
            <a:ext cx="2714969" cy="27765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0AFEA7-6C5A-75CB-A60F-2105B8DD2E08}"/>
              </a:ext>
            </a:extLst>
          </p:cNvPr>
          <p:cNvSpPr txBox="1"/>
          <p:nvPr/>
        </p:nvSpPr>
        <p:spPr>
          <a:xfrm>
            <a:off x="1063598" y="35949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9D132-FC1A-0556-952B-B5C98D0E86BD}"/>
              </a:ext>
            </a:extLst>
          </p:cNvPr>
          <p:cNvSpPr txBox="1"/>
          <p:nvPr/>
        </p:nvSpPr>
        <p:spPr>
          <a:xfrm>
            <a:off x="7985441" y="36200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9546AE-15F0-420D-0BCD-A9803A4F9C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56"/>
          <a:stretch/>
        </p:blipFill>
        <p:spPr>
          <a:xfrm>
            <a:off x="4769679" y="3594918"/>
            <a:ext cx="2931952" cy="28146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84DC72-407B-10DE-9A26-5FDCC7D7BEF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0"/>
          <a:stretch/>
        </p:blipFill>
        <p:spPr>
          <a:xfrm>
            <a:off x="4769679" y="511247"/>
            <a:ext cx="3017233" cy="27895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927C07B-743A-AE08-4CFA-8305ADE14226}"/>
              </a:ext>
            </a:extLst>
          </p:cNvPr>
          <p:cNvSpPr txBox="1"/>
          <p:nvPr/>
        </p:nvSpPr>
        <p:spPr>
          <a:xfrm>
            <a:off x="4454258" y="4193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7AE8A-7879-0720-908F-ECF65DED3087}"/>
              </a:ext>
            </a:extLst>
          </p:cNvPr>
          <p:cNvSpPr txBox="1"/>
          <p:nvPr/>
        </p:nvSpPr>
        <p:spPr>
          <a:xfrm>
            <a:off x="4420435" y="35949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456B00-E8AE-54DB-886A-2FC5D0703A7F}"/>
              </a:ext>
            </a:extLst>
          </p:cNvPr>
          <p:cNvSpPr/>
          <p:nvPr/>
        </p:nvSpPr>
        <p:spPr>
          <a:xfrm>
            <a:off x="5108233" y="536381"/>
            <a:ext cx="2600668" cy="240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4792E-9721-B154-709C-332B7DE57DE1}"/>
              </a:ext>
            </a:extLst>
          </p:cNvPr>
          <p:cNvSpPr/>
          <p:nvPr/>
        </p:nvSpPr>
        <p:spPr>
          <a:xfrm>
            <a:off x="5079677" y="3642278"/>
            <a:ext cx="2600668" cy="2400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91F0A5D-E8B1-6DBE-97F0-238B789E5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3" t="11379" r="20909" b="82749"/>
          <a:stretch/>
        </p:blipFill>
        <p:spPr>
          <a:xfrm>
            <a:off x="3007360" y="3749040"/>
            <a:ext cx="1098292" cy="2152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D93E786-19B2-B0D8-1B3E-5CEDAB237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3" t="11379" r="20909" b="82749"/>
          <a:stretch/>
        </p:blipFill>
        <p:spPr>
          <a:xfrm>
            <a:off x="2964531" y="681099"/>
            <a:ext cx="1098292" cy="2152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708627-B15F-BFFA-03EF-0C023599E9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3" t="11379" r="20909" b="82749"/>
          <a:stretch/>
        </p:blipFill>
        <p:spPr>
          <a:xfrm>
            <a:off x="8908131" y="3051361"/>
            <a:ext cx="1098292" cy="2152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C12550-EE1F-2776-A6CB-3E7B2D663E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3" t="11379" r="20909" b="82749"/>
          <a:stretch/>
        </p:blipFill>
        <p:spPr>
          <a:xfrm>
            <a:off x="8847171" y="6301988"/>
            <a:ext cx="1098292" cy="2152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5B630CA-D632-AFBC-386C-2BBC469C8CCA}"/>
              </a:ext>
            </a:extLst>
          </p:cNvPr>
          <p:cNvSpPr txBox="1"/>
          <p:nvPr/>
        </p:nvSpPr>
        <p:spPr>
          <a:xfrm>
            <a:off x="10464800" y="3045321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31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5B7632-3779-E222-CDB9-B2D36DD781F7}"/>
              </a:ext>
            </a:extLst>
          </p:cNvPr>
          <p:cNvSpPr txBox="1"/>
          <p:nvPr/>
        </p:nvSpPr>
        <p:spPr>
          <a:xfrm>
            <a:off x="10325114" y="6230715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1,630</a:t>
            </a:r>
          </a:p>
        </p:txBody>
      </p:sp>
    </p:spTree>
    <p:extLst>
      <p:ext uri="{BB962C8B-B14F-4D97-AF65-F5344CB8AC3E}">
        <p14:creationId xmlns:p14="http://schemas.microsoft.com/office/powerpoint/2010/main" val="359235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CD88-19CB-9C68-59B8-0EE7ED3A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7D1D-9F64-10E3-2B6A-A9B33E37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George</dc:creator>
  <cp:lastModifiedBy>Matt George</cp:lastModifiedBy>
  <cp:revision>2</cp:revision>
  <dcterms:created xsi:type="dcterms:W3CDTF">2022-10-20T17:58:48Z</dcterms:created>
  <dcterms:modified xsi:type="dcterms:W3CDTF">2022-10-21T21:57:37Z</dcterms:modified>
</cp:coreProperties>
</file>