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4"/>
  </p:notesMasterIdLst>
  <p:sldIdLst>
    <p:sldId id="256" r:id="rId2"/>
    <p:sldId id="257" r:id="rId3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19"/>
    <a:srgbClr val="FFFFFF"/>
    <a:srgbClr val="CC3819"/>
    <a:srgbClr val="A25133"/>
    <a:srgbClr val="FF6A33"/>
    <a:srgbClr val="FFA333"/>
    <a:srgbClr val="5266A2"/>
    <a:srgbClr val="6D91FF"/>
    <a:srgbClr val="33AED7"/>
    <a:srgbClr val="8B25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BFF50-6B78-4C1C-8CD8-61469675A69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5550" y="1143000"/>
            <a:ext cx="4406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83A36-C633-455B-9B30-F53870C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1pPr>
    <a:lvl2pPr marL="27432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2pPr>
    <a:lvl3pPr marL="54864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3pPr>
    <a:lvl4pPr marL="82296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4pPr>
    <a:lvl5pPr marL="109728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5pPr>
    <a:lvl6pPr marL="137160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6pPr>
    <a:lvl7pPr marL="164592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7pPr>
    <a:lvl8pPr marL="192024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8pPr>
    <a:lvl9pPr marL="219456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1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5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9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9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2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9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2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1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1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2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981C-2139-450C-9A30-783FB7BA910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7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9EB02C5-FA33-22A9-3A5F-760832E66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44" y="671409"/>
            <a:ext cx="1737842" cy="23134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6BFC3F-0D2C-D4DC-A806-0933D9AD9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529" y="673173"/>
            <a:ext cx="2602611" cy="23134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568E73B-89C8-5181-492A-FC0FD8CA0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770" y="673173"/>
            <a:ext cx="2602611" cy="23134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D15D44-C4C7-7278-464E-A0831C299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50" y="3511223"/>
            <a:ext cx="2313432" cy="23183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C333E1-59C1-35FD-97B5-B39DFEBF6C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3252" y="3511223"/>
            <a:ext cx="2313432" cy="23116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21E8BC-D96E-F3CD-2AAC-1C43E520809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675"/>
          <a:stretch/>
        </p:blipFill>
        <p:spPr>
          <a:xfrm>
            <a:off x="5249605" y="3511223"/>
            <a:ext cx="2313432" cy="2155914"/>
          </a:xfrm>
          <a:prstGeom prst="rect">
            <a:avLst/>
          </a:prstGeom>
        </p:spPr>
      </p:pic>
      <p:grpSp>
        <p:nvGrpSpPr>
          <p:cNvPr id="339" name="Group 338">
            <a:extLst>
              <a:ext uri="{FF2B5EF4-FFF2-40B4-BE49-F238E27FC236}">
                <a16:creationId xmlns:a16="http://schemas.microsoft.com/office/drawing/2014/main" id="{0FAB5A20-F031-10D1-D19C-AFFDE8154CEF}"/>
              </a:ext>
            </a:extLst>
          </p:cNvPr>
          <p:cNvGrpSpPr/>
          <p:nvPr/>
        </p:nvGrpSpPr>
        <p:grpSpPr>
          <a:xfrm>
            <a:off x="7745247" y="966210"/>
            <a:ext cx="1253591" cy="1991879"/>
            <a:chOff x="7766244" y="691241"/>
            <a:chExt cx="1253591" cy="199187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77B40F-C88D-9457-47F4-6748B5278985}"/>
                </a:ext>
              </a:extLst>
            </p:cNvPr>
            <p:cNvSpPr txBox="1"/>
            <p:nvPr/>
          </p:nvSpPr>
          <p:spPr>
            <a:xfrm>
              <a:off x="7895228" y="691241"/>
              <a:ext cx="1095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diploid, control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EFF21E-3B10-408D-051D-E18748B12ABF}"/>
                </a:ext>
              </a:extLst>
            </p:cNvPr>
            <p:cNvSpPr txBox="1"/>
            <p:nvPr/>
          </p:nvSpPr>
          <p:spPr>
            <a:xfrm>
              <a:off x="7903404" y="921133"/>
              <a:ext cx="10951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diploid, single stressor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DD735B-9456-55E2-31FE-ED7A01B3734B}"/>
                </a:ext>
              </a:extLst>
            </p:cNvPr>
            <p:cNvSpPr txBox="1"/>
            <p:nvPr/>
          </p:nvSpPr>
          <p:spPr>
            <a:xfrm>
              <a:off x="7895228" y="1245003"/>
              <a:ext cx="11246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diploid, multi-stressor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6C6617-748D-F249-E381-D7DA902BAC60}"/>
                </a:ext>
              </a:extLst>
            </p:cNvPr>
            <p:cNvSpPr txBox="1"/>
            <p:nvPr/>
          </p:nvSpPr>
          <p:spPr>
            <a:xfrm>
              <a:off x="7896992" y="1671342"/>
              <a:ext cx="11015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triploid, control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B4F5B3-7DC4-8700-55CA-656B995DBA11}"/>
                </a:ext>
              </a:extLst>
            </p:cNvPr>
            <p:cNvSpPr txBox="1"/>
            <p:nvPr/>
          </p:nvSpPr>
          <p:spPr>
            <a:xfrm>
              <a:off x="7903404" y="1910380"/>
              <a:ext cx="107391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triploid, single stressor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5B46C5-2E20-FD5F-3E52-DE8100EDF244}"/>
                </a:ext>
              </a:extLst>
            </p:cNvPr>
            <p:cNvSpPr txBox="1"/>
            <p:nvPr/>
          </p:nvSpPr>
          <p:spPr>
            <a:xfrm>
              <a:off x="7903404" y="2252233"/>
              <a:ext cx="11015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triploid, multi-stressor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71CC8CD-EAD0-EFBC-A2A8-80751D3AA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66244" y="977784"/>
              <a:ext cx="137160" cy="137160"/>
            </a:xfrm>
            <a:prstGeom prst="rect">
              <a:avLst/>
            </a:prstGeom>
            <a:solidFill>
              <a:srgbClr val="6D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6C99FA2-4A09-B620-FDAA-8B8504D40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66244" y="1286463"/>
              <a:ext cx="137160" cy="137160"/>
            </a:xfrm>
            <a:prstGeom prst="rect">
              <a:avLst/>
            </a:prstGeom>
            <a:solidFill>
              <a:srgbClr val="5266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FEE42F4-4F93-6E7F-769F-516F9E8293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66244" y="1738013"/>
              <a:ext cx="137160" cy="137160"/>
            </a:xfrm>
            <a:prstGeom prst="rect">
              <a:avLst/>
            </a:prstGeom>
            <a:solidFill>
              <a:srgbClr val="FFA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2666261-D2FA-40F4-85EF-F4F7FD0749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68105" y="1985014"/>
              <a:ext cx="137160" cy="137160"/>
            </a:xfrm>
            <a:prstGeom prst="rect">
              <a:avLst/>
            </a:prstGeom>
            <a:solidFill>
              <a:srgbClr val="FF57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162C7FB-8D6A-B0B9-EC10-AC7D76869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66244" y="2307230"/>
              <a:ext cx="137160" cy="137160"/>
            </a:xfrm>
            <a:prstGeom prst="rect">
              <a:avLst/>
            </a:prstGeom>
            <a:solidFill>
              <a:srgbClr val="CC3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A3C8D9-2715-9E41-52BD-DE2B9B60D0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66244" y="746293"/>
              <a:ext cx="137160" cy="137160"/>
            </a:xfrm>
            <a:prstGeom prst="rect">
              <a:avLst/>
            </a:prstGeom>
            <a:solidFill>
              <a:srgbClr val="33A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316" name="TextBox 315">
            <a:extLst>
              <a:ext uri="{FF2B5EF4-FFF2-40B4-BE49-F238E27FC236}">
                <a16:creationId xmlns:a16="http://schemas.microsoft.com/office/drawing/2014/main" id="{C01EC846-BCB4-2B3D-EFCF-0FF7F25BB63D}"/>
              </a:ext>
            </a:extLst>
          </p:cNvPr>
          <p:cNvSpPr txBox="1"/>
          <p:nvPr/>
        </p:nvSpPr>
        <p:spPr>
          <a:xfrm>
            <a:off x="5581649" y="5656115"/>
            <a:ext cx="640788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6AA5F791-09E0-2136-8C38-D05ACB7D74AB}"/>
              </a:ext>
            </a:extLst>
          </p:cNvPr>
          <p:cNvGrpSpPr/>
          <p:nvPr/>
        </p:nvGrpSpPr>
        <p:grpSpPr>
          <a:xfrm>
            <a:off x="100516" y="3579980"/>
            <a:ext cx="7408812" cy="2501937"/>
            <a:chOff x="100516" y="3590169"/>
            <a:chExt cx="7408812" cy="2501937"/>
          </a:xfrm>
        </p:grpSpPr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99D7F7B9-DD79-5798-3680-7ED5B8F71F72}"/>
                </a:ext>
              </a:extLst>
            </p:cNvPr>
            <p:cNvSpPr txBox="1"/>
            <p:nvPr/>
          </p:nvSpPr>
          <p:spPr>
            <a:xfrm>
              <a:off x="2135667" y="3590169"/>
              <a:ext cx="6655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diploids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01AAA9A1-2328-A62F-DB48-C4CCD5546DBE}"/>
                </a:ext>
              </a:extLst>
            </p:cNvPr>
            <p:cNvSpPr txBox="1"/>
            <p:nvPr/>
          </p:nvSpPr>
          <p:spPr>
            <a:xfrm>
              <a:off x="4480170" y="3590169"/>
              <a:ext cx="6719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triploids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82F9B8A-B68A-6CF3-0E74-E76B624E550A}"/>
                </a:ext>
              </a:extLst>
            </p:cNvPr>
            <p:cNvSpPr txBox="1"/>
            <p:nvPr/>
          </p:nvSpPr>
          <p:spPr>
            <a:xfrm rot="16200000">
              <a:off x="-329718" y="4282014"/>
              <a:ext cx="12913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Metabolic Rate (mg O</a:t>
              </a:r>
              <a:r>
                <a: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 h</a:t>
              </a:r>
              <a:r>
                <a:rPr lang="en-US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 g</a:t>
              </a:r>
              <a:r>
                <a:rPr lang="en-US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1BB728F-2FE0-B400-540A-6F024CE75407}"/>
                </a:ext>
              </a:extLst>
            </p:cNvPr>
            <p:cNvSpPr txBox="1"/>
            <p:nvPr/>
          </p:nvSpPr>
          <p:spPr>
            <a:xfrm>
              <a:off x="6197535" y="5666304"/>
              <a:ext cx="681923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Single stressor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6382DD01-DFD0-3604-6A93-BF5944ADF00D}"/>
                </a:ext>
              </a:extLst>
            </p:cNvPr>
            <p:cNvSpPr txBox="1"/>
            <p:nvPr/>
          </p:nvSpPr>
          <p:spPr>
            <a:xfrm>
              <a:off x="6827405" y="5666304"/>
              <a:ext cx="681923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Multi-stressor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8CFE04E5-4835-445F-5968-244E07990A60}"/>
                </a:ext>
              </a:extLst>
            </p:cNvPr>
            <p:cNvSpPr txBox="1"/>
            <p:nvPr/>
          </p:nvSpPr>
          <p:spPr>
            <a:xfrm>
              <a:off x="5543036" y="5666304"/>
              <a:ext cx="718015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C08C7077-31F7-AC17-ED74-376CA6BE147E}"/>
                </a:ext>
              </a:extLst>
            </p:cNvPr>
            <p:cNvSpPr txBox="1"/>
            <p:nvPr/>
          </p:nvSpPr>
          <p:spPr>
            <a:xfrm>
              <a:off x="919350" y="5838190"/>
              <a:ext cx="1733774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Stress exposure (days)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9E1879AD-A009-BACC-A62C-79071F3FDCA9}"/>
                </a:ext>
              </a:extLst>
            </p:cNvPr>
            <p:cNvSpPr txBox="1"/>
            <p:nvPr/>
          </p:nvSpPr>
          <p:spPr>
            <a:xfrm>
              <a:off x="3327293" y="5838190"/>
              <a:ext cx="1733774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Stress exposure (days)</a:t>
              </a:r>
            </a:p>
          </p:txBody>
        </p:sp>
      </p:grpSp>
      <p:sp>
        <p:nvSpPr>
          <p:cNvPr id="280" name="TextBox 279">
            <a:extLst>
              <a:ext uri="{FF2B5EF4-FFF2-40B4-BE49-F238E27FC236}">
                <a16:creationId xmlns:a16="http://schemas.microsoft.com/office/drawing/2014/main" id="{5448245B-E6EB-8B84-F447-7203A2A97727}"/>
              </a:ext>
            </a:extLst>
          </p:cNvPr>
          <p:cNvSpPr txBox="1"/>
          <p:nvPr/>
        </p:nvSpPr>
        <p:spPr>
          <a:xfrm>
            <a:off x="4194180" y="728661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diploids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33C1D6A-E5B1-D4FA-EC8F-FC1C333DC7E3}"/>
              </a:ext>
            </a:extLst>
          </p:cNvPr>
          <p:cNvSpPr txBox="1"/>
          <p:nvPr/>
        </p:nvSpPr>
        <p:spPr>
          <a:xfrm>
            <a:off x="6837349" y="728661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triploids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C34720A0-5D79-2AD9-255B-02F94E62E537}"/>
              </a:ext>
            </a:extLst>
          </p:cNvPr>
          <p:cNvSpPr txBox="1"/>
          <p:nvPr/>
        </p:nvSpPr>
        <p:spPr>
          <a:xfrm>
            <a:off x="1543057" y="728661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3E42340A-9FC7-F288-D404-50DF831F88E1}"/>
              </a:ext>
            </a:extLst>
          </p:cNvPr>
          <p:cNvSpPr txBox="1"/>
          <p:nvPr/>
        </p:nvSpPr>
        <p:spPr>
          <a:xfrm rot="16200000">
            <a:off x="-325253" y="1420791"/>
            <a:ext cx="12913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Metabolic Rate (mg O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US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  <a:r>
              <a:rPr lang="en-US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49742B94-9FDC-08B6-0FEA-4B677E81041C}"/>
              </a:ext>
            </a:extLst>
          </p:cNvPr>
          <p:cNvSpPr txBox="1"/>
          <p:nvPr/>
        </p:nvSpPr>
        <p:spPr>
          <a:xfrm>
            <a:off x="877330" y="2808532"/>
            <a:ext cx="64078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before exp.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BFEE1962-4451-2E27-8491-80737F5B1310}"/>
              </a:ext>
            </a:extLst>
          </p:cNvPr>
          <p:cNvSpPr txBox="1"/>
          <p:nvPr/>
        </p:nvSpPr>
        <p:spPr>
          <a:xfrm>
            <a:off x="1518118" y="2808532"/>
            <a:ext cx="64078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after exp.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4A2909BA-0E20-3CB4-0AA0-38D3EE0E25C1}"/>
              </a:ext>
            </a:extLst>
          </p:cNvPr>
          <p:cNvSpPr txBox="1"/>
          <p:nvPr/>
        </p:nvSpPr>
        <p:spPr>
          <a:xfrm>
            <a:off x="2899669" y="2946484"/>
            <a:ext cx="173377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Stress exposure (days)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FBAA837F-6BEF-D5B6-B2D4-FAC9A77784F1}"/>
              </a:ext>
            </a:extLst>
          </p:cNvPr>
          <p:cNvSpPr txBox="1"/>
          <p:nvPr/>
        </p:nvSpPr>
        <p:spPr>
          <a:xfrm>
            <a:off x="5486097" y="2946484"/>
            <a:ext cx="173377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Stress exposure (days)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5950EB74-5009-578A-8EA2-F6AFD97C9CB1}"/>
              </a:ext>
            </a:extLst>
          </p:cNvPr>
          <p:cNvSpPr txBox="1"/>
          <p:nvPr/>
        </p:nvSpPr>
        <p:spPr>
          <a:xfrm>
            <a:off x="3111052" y="111092"/>
            <a:ext cx="848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Desiccation </a:t>
            </a:r>
          </a:p>
          <a:p>
            <a:pPr algn="ctr"/>
            <a:r>
              <a:rPr 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 h @ 44°C)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C88529AF-B884-30E2-AA44-C7784F90A683}"/>
              </a:ext>
            </a:extLst>
          </p:cNvPr>
          <p:cNvSpPr txBox="1"/>
          <p:nvPr/>
        </p:nvSpPr>
        <p:spPr>
          <a:xfrm>
            <a:off x="2777077" y="111094"/>
            <a:ext cx="539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2°C d</a:t>
            </a:r>
            <a:r>
              <a:rPr lang="en-US" sz="7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 </a:t>
            </a:r>
            <a:r>
              <a:rPr 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ramp</a:t>
            </a:r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786E260A-436A-1306-BBD8-FF11230FDF26}"/>
              </a:ext>
            </a:extLst>
          </p:cNvPr>
          <p:cNvGrpSpPr/>
          <p:nvPr/>
        </p:nvGrpSpPr>
        <p:grpSpPr>
          <a:xfrm>
            <a:off x="2983036" y="400492"/>
            <a:ext cx="128016" cy="91440"/>
            <a:chOff x="2983036" y="631405"/>
            <a:chExt cx="128016" cy="91440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00D5B7E1-65EF-4713-63EE-44AB83C2BF56}"/>
                </a:ext>
              </a:extLst>
            </p:cNvPr>
            <p:cNvCxnSpPr>
              <a:cxnSpLocks/>
            </p:cNvCxnSpPr>
            <p:nvPr/>
          </p:nvCxnSpPr>
          <p:spPr>
            <a:xfrm>
              <a:off x="2983036" y="722845"/>
              <a:ext cx="12801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4CDE88E9-4625-4689-7FB0-DFD09255EC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7044" y="631405"/>
              <a:ext cx="0" cy="914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9118A14B-C157-32FE-A5BE-CDF1C39240E9}"/>
              </a:ext>
            </a:extLst>
          </p:cNvPr>
          <p:cNvCxnSpPr>
            <a:cxnSpLocks/>
          </p:cNvCxnSpPr>
          <p:nvPr/>
        </p:nvCxnSpPr>
        <p:spPr>
          <a:xfrm flipV="1">
            <a:off x="3511711" y="400492"/>
            <a:ext cx="0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AC3E2259-919F-6C90-92A5-0A1F2791B516}"/>
              </a:ext>
            </a:extLst>
          </p:cNvPr>
          <p:cNvGrpSpPr/>
          <p:nvPr/>
        </p:nvGrpSpPr>
        <p:grpSpPr>
          <a:xfrm>
            <a:off x="5271585" y="527086"/>
            <a:ext cx="2180016" cy="125508"/>
            <a:chOff x="5271585" y="705128"/>
            <a:chExt cx="2180016" cy="125508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FA9539DB-7AF8-7134-ABFD-F193B2BD4F04}"/>
                </a:ext>
              </a:extLst>
            </p:cNvPr>
            <p:cNvSpPr/>
            <p:nvPr/>
          </p:nvSpPr>
          <p:spPr>
            <a:xfrm rot="10800000">
              <a:off x="5518131" y="705129"/>
              <a:ext cx="346270" cy="125506"/>
            </a:xfrm>
            <a:prstGeom prst="rect">
              <a:avLst/>
            </a:prstGeom>
            <a:gradFill flip="none" rotWithShape="1">
              <a:gsLst>
                <a:gs pos="0">
                  <a:srgbClr val="064FBA"/>
                </a:gs>
                <a:gs pos="54000">
                  <a:srgbClr val="F38856"/>
                </a:gs>
                <a:gs pos="100000">
                  <a:srgbClr val="FF33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22A12F22-A4D2-D479-E6FA-C64B6C00A513}"/>
                </a:ext>
              </a:extLst>
            </p:cNvPr>
            <p:cNvSpPr/>
            <p:nvPr/>
          </p:nvSpPr>
          <p:spPr>
            <a:xfrm rot="10800000">
              <a:off x="5271585" y="705129"/>
              <a:ext cx="278906" cy="125506"/>
            </a:xfrm>
            <a:prstGeom prst="rect">
              <a:avLst/>
            </a:prstGeom>
            <a:solidFill>
              <a:srgbClr val="064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2F99A663-DE23-2956-FC26-5C7BB8D529C0}"/>
                </a:ext>
              </a:extLst>
            </p:cNvPr>
            <p:cNvSpPr/>
            <p:nvPr/>
          </p:nvSpPr>
          <p:spPr>
            <a:xfrm rot="10800000">
              <a:off x="5864400" y="705128"/>
              <a:ext cx="1587201" cy="12550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D9443F06-4F07-A2B9-525C-5652290CBD16}"/>
                </a:ext>
              </a:extLst>
            </p:cNvPr>
            <p:cNvSpPr/>
            <p:nvPr/>
          </p:nvSpPr>
          <p:spPr>
            <a:xfrm>
              <a:off x="6114186" y="705128"/>
              <a:ext cx="67708" cy="125508"/>
            </a:xfrm>
            <a:prstGeom prst="rect">
              <a:avLst/>
            </a:prstGeom>
            <a:pattFill prst="wdDnDiag">
              <a:fgClr>
                <a:schemeClr val="bg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3DC5DA48-3B22-5829-7ED6-5745AF91AB10}"/>
              </a:ext>
            </a:extLst>
          </p:cNvPr>
          <p:cNvGrpSpPr/>
          <p:nvPr/>
        </p:nvGrpSpPr>
        <p:grpSpPr>
          <a:xfrm>
            <a:off x="2636143" y="527086"/>
            <a:ext cx="2180016" cy="125508"/>
            <a:chOff x="5271585" y="705128"/>
            <a:chExt cx="2180016" cy="125508"/>
          </a:xfrm>
        </p:grpSpPr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C7E1C524-4E30-FAE7-D500-E82CCEDB3D20}"/>
                </a:ext>
              </a:extLst>
            </p:cNvPr>
            <p:cNvSpPr/>
            <p:nvPr/>
          </p:nvSpPr>
          <p:spPr>
            <a:xfrm rot="10800000">
              <a:off x="5518131" y="705129"/>
              <a:ext cx="346270" cy="125506"/>
            </a:xfrm>
            <a:prstGeom prst="rect">
              <a:avLst/>
            </a:prstGeom>
            <a:gradFill flip="none" rotWithShape="1">
              <a:gsLst>
                <a:gs pos="0">
                  <a:srgbClr val="064FBA"/>
                </a:gs>
                <a:gs pos="54000">
                  <a:srgbClr val="F38856"/>
                </a:gs>
                <a:gs pos="100000">
                  <a:srgbClr val="FF33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EFB5F1B2-F891-8C5D-97C4-1BE2FEB283CC}"/>
                </a:ext>
              </a:extLst>
            </p:cNvPr>
            <p:cNvSpPr/>
            <p:nvPr/>
          </p:nvSpPr>
          <p:spPr>
            <a:xfrm rot="10800000">
              <a:off x="5271585" y="705129"/>
              <a:ext cx="278906" cy="125506"/>
            </a:xfrm>
            <a:prstGeom prst="rect">
              <a:avLst/>
            </a:prstGeom>
            <a:solidFill>
              <a:srgbClr val="064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4235DDC2-F65E-100F-1C97-05F098817D51}"/>
                </a:ext>
              </a:extLst>
            </p:cNvPr>
            <p:cNvSpPr/>
            <p:nvPr/>
          </p:nvSpPr>
          <p:spPr>
            <a:xfrm rot="10800000">
              <a:off x="5864400" y="705128"/>
              <a:ext cx="1587201" cy="12550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49B26052-E20E-FE11-2468-01CE2D859F9F}"/>
                </a:ext>
              </a:extLst>
            </p:cNvPr>
            <p:cNvSpPr/>
            <p:nvPr/>
          </p:nvSpPr>
          <p:spPr>
            <a:xfrm>
              <a:off x="6114186" y="705128"/>
              <a:ext cx="67708" cy="125508"/>
            </a:xfrm>
            <a:prstGeom prst="rect">
              <a:avLst/>
            </a:prstGeom>
            <a:pattFill prst="wdDnDiag">
              <a:fgClr>
                <a:schemeClr val="bg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61" name="TextBox 360">
            <a:extLst>
              <a:ext uri="{FF2B5EF4-FFF2-40B4-BE49-F238E27FC236}">
                <a16:creationId xmlns:a16="http://schemas.microsoft.com/office/drawing/2014/main" id="{C8BF628B-F6DE-D4E7-8FC7-CC1BE7D5EAF9}"/>
              </a:ext>
            </a:extLst>
          </p:cNvPr>
          <p:cNvSpPr txBox="1"/>
          <p:nvPr/>
        </p:nvSpPr>
        <p:spPr>
          <a:xfrm>
            <a:off x="3490098" y="491175"/>
            <a:ext cx="5399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30°C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F7C1F4F0-F54C-022C-87EC-DA8BCA361B26}"/>
              </a:ext>
            </a:extLst>
          </p:cNvPr>
          <p:cNvSpPr txBox="1"/>
          <p:nvPr/>
        </p:nvSpPr>
        <p:spPr>
          <a:xfrm>
            <a:off x="3114383" y="491175"/>
            <a:ext cx="5399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30°C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40ADCD23-DEE2-BB93-4741-91539E8CE4B8}"/>
              </a:ext>
            </a:extLst>
          </p:cNvPr>
          <p:cNvSpPr txBox="1"/>
          <p:nvPr/>
        </p:nvSpPr>
        <p:spPr>
          <a:xfrm>
            <a:off x="2585694" y="491175"/>
            <a:ext cx="5399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20°C</a:t>
            </a:r>
          </a:p>
        </p:txBody>
      </p: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8CDBFA22-916A-0DF6-8BFA-3E0BD9697705}"/>
              </a:ext>
            </a:extLst>
          </p:cNvPr>
          <p:cNvCxnSpPr>
            <a:cxnSpLocks/>
          </p:cNvCxnSpPr>
          <p:nvPr/>
        </p:nvCxnSpPr>
        <p:spPr>
          <a:xfrm>
            <a:off x="3813447" y="591202"/>
            <a:ext cx="386376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D36772D8-AAD7-440E-5B79-542E6E75E2F6}"/>
              </a:ext>
            </a:extLst>
          </p:cNvPr>
          <p:cNvGrpSpPr/>
          <p:nvPr/>
        </p:nvGrpSpPr>
        <p:grpSpPr>
          <a:xfrm>
            <a:off x="877329" y="3390904"/>
            <a:ext cx="1872037" cy="125508"/>
            <a:chOff x="5162401" y="705128"/>
            <a:chExt cx="2413265" cy="125508"/>
          </a:xfrm>
        </p:grpSpPr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BF18C1AB-AC8F-E141-F9C5-EDAB111CAD60}"/>
                </a:ext>
              </a:extLst>
            </p:cNvPr>
            <p:cNvSpPr/>
            <p:nvPr/>
          </p:nvSpPr>
          <p:spPr>
            <a:xfrm rot="10800000">
              <a:off x="5518132" y="705129"/>
              <a:ext cx="295715" cy="125506"/>
            </a:xfrm>
            <a:prstGeom prst="rect">
              <a:avLst/>
            </a:prstGeom>
            <a:gradFill flip="none" rotWithShape="1">
              <a:gsLst>
                <a:gs pos="0">
                  <a:srgbClr val="064FBA"/>
                </a:gs>
                <a:gs pos="54000">
                  <a:srgbClr val="F38856"/>
                </a:gs>
                <a:gs pos="100000">
                  <a:srgbClr val="FF33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B0B3E85B-18CF-FBC1-116F-5E689EF4BA6B}"/>
                </a:ext>
              </a:extLst>
            </p:cNvPr>
            <p:cNvSpPr/>
            <p:nvPr/>
          </p:nvSpPr>
          <p:spPr>
            <a:xfrm rot="10800000">
              <a:off x="5162401" y="705129"/>
              <a:ext cx="388088" cy="125506"/>
            </a:xfrm>
            <a:prstGeom prst="rect">
              <a:avLst/>
            </a:prstGeom>
            <a:solidFill>
              <a:srgbClr val="064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4CB30128-0A44-E5CC-1425-2FE033A1830A}"/>
                </a:ext>
              </a:extLst>
            </p:cNvPr>
            <p:cNvSpPr/>
            <p:nvPr/>
          </p:nvSpPr>
          <p:spPr>
            <a:xfrm rot="10800000">
              <a:off x="5813846" y="705128"/>
              <a:ext cx="1761820" cy="12550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FEEB3774-856D-B5C4-B0F9-AA8737947A24}"/>
                </a:ext>
              </a:extLst>
            </p:cNvPr>
            <p:cNvSpPr/>
            <p:nvPr/>
          </p:nvSpPr>
          <p:spPr>
            <a:xfrm>
              <a:off x="6077204" y="705128"/>
              <a:ext cx="100069" cy="125508"/>
            </a:xfrm>
            <a:prstGeom prst="rect">
              <a:avLst/>
            </a:prstGeom>
            <a:pattFill prst="wdDnDiag">
              <a:fgClr>
                <a:schemeClr val="bg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7A96CC1C-B77D-5F0C-152B-71ACC5F88DBC}"/>
              </a:ext>
            </a:extLst>
          </p:cNvPr>
          <p:cNvGrpSpPr/>
          <p:nvPr/>
        </p:nvGrpSpPr>
        <p:grpSpPr>
          <a:xfrm>
            <a:off x="3204070" y="3390904"/>
            <a:ext cx="1893928" cy="125508"/>
            <a:chOff x="5134178" y="705128"/>
            <a:chExt cx="2441486" cy="125508"/>
          </a:xfrm>
        </p:grpSpPr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EB62FE0B-6688-80E1-10E1-07036139E4A1}"/>
                </a:ext>
              </a:extLst>
            </p:cNvPr>
            <p:cNvSpPr/>
            <p:nvPr/>
          </p:nvSpPr>
          <p:spPr>
            <a:xfrm rot="10800000">
              <a:off x="5518132" y="705129"/>
              <a:ext cx="295715" cy="125506"/>
            </a:xfrm>
            <a:prstGeom prst="rect">
              <a:avLst/>
            </a:prstGeom>
            <a:gradFill flip="none" rotWithShape="1">
              <a:gsLst>
                <a:gs pos="0">
                  <a:srgbClr val="064FBA"/>
                </a:gs>
                <a:gs pos="54000">
                  <a:srgbClr val="F38856"/>
                </a:gs>
                <a:gs pos="100000">
                  <a:srgbClr val="FF33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208E045B-11A2-3A6C-EEC9-D19829065AA8}"/>
                </a:ext>
              </a:extLst>
            </p:cNvPr>
            <p:cNvSpPr/>
            <p:nvPr/>
          </p:nvSpPr>
          <p:spPr>
            <a:xfrm rot="10800000">
              <a:off x="5134178" y="705129"/>
              <a:ext cx="416311" cy="125506"/>
            </a:xfrm>
            <a:prstGeom prst="rect">
              <a:avLst/>
            </a:prstGeom>
            <a:solidFill>
              <a:srgbClr val="064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E53EC0C3-5249-BA04-F4D3-DB43AAD345DD}"/>
                </a:ext>
              </a:extLst>
            </p:cNvPr>
            <p:cNvSpPr/>
            <p:nvPr/>
          </p:nvSpPr>
          <p:spPr>
            <a:xfrm rot="10800000">
              <a:off x="5813845" y="705128"/>
              <a:ext cx="1761819" cy="12550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7F9C77B7-B49D-EE7D-FD81-4A7A8F900029}"/>
                </a:ext>
              </a:extLst>
            </p:cNvPr>
            <p:cNvSpPr/>
            <p:nvPr/>
          </p:nvSpPr>
          <p:spPr>
            <a:xfrm>
              <a:off x="6077204" y="705128"/>
              <a:ext cx="100069" cy="125508"/>
            </a:xfrm>
            <a:prstGeom prst="rect">
              <a:avLst/>
            </a:prstGeom>
            <a:pattFill prst="wdDnDiag">
              <a:fgClr>
                <a:schemeClr val="bg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10" name="TextBox 309">
            <a:extLst>
              <a:ext uri="{FF2B5EF4-FFF2-40B4-BE49-F238E27FC236}">
                <a16:creationId xmlns:a16="http://schemas.microsoft.com/office/drawing/2014/main" id="{586D3645-16E2-10F1-011E-8BD618CFC100}"/>
              </a:ext>
            </a:extLst>
          </p:cNvPr>
          <p:cNvSpPr txBox="1"/>
          <p:nvPr/>
        </p:nvSpPr>
        <p:spPr>
          <a:xfrm>
            <a:off x="448794" y="49529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F580C4EB-89C3-3AA2-4ED5-A948D1FA6539}"/>
              </a:ext>
            </a:extLst>
          </p:cNvPr>
          <p:cNvSpPr txBox="1"/>
          <p:nvPr/>
        </p:nvSpPr>
        <p:spPr>
          <a:xfrm>
            <a:off x="2253776" y="49529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2B049611-453F-772C-3DB6-CC015088DA72}"/>
              </a:ext>
            </a:extLst>
          </p:cNvPr>
          <p:cNvSpPr txBox="1"/>
          <p:nvPr/>
        </p:nvSpPr>
        <p:spPr>
          <a:xfrm>
            <a:off x="6190119" y="-1652922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65CDA591-1EB0-CEC4-20ED-03F3A50986FA}"/>
              </a:ext>
            </a:extLst>
          </p:cNvPr>
          <p:cNvSpPr txBox="1"/>
          <p:nvPr/>
        </p:nvSpPr>
        <p:spPr>
          <a:xfrm>
            <a:off x="4904849" y="49529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7E4B1B3-EB3C-DF1E-1644-4EF44B55E5CD}"/>
              </a:ext>
            </a:extLst>
          </p:cNvPr>
          <p:cNvSpPr txBox="1"/>
          <p:nvPr/>
        </p:nvSpPr>
        <p:spPr>
          <a:xfrm>
            <a:off x="4178417" y="-164385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FA4A509-D177-D85B-0A88-FA5232FCFCE9}"/>
              </a:ext>
            </a:extLst>
          </p:cNvPr>
          <p:cNvSpPr txBox="1"/>
          <p:nvPr/>
        </p:nvSpPr>
        <p:spPr>
          <a:xfrm>
            <a:off x="1790596" y="-164385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DD0EECF1-1BDB-521F-A97B-5C79A0EA3D9B}"/>
              </a:ext>
            </a:extLst>
          </p:cNvPr>
          <p:cNvSpPr/>
          <p:nvPr/>
        </p:nvSpPr>
        <p:spPr>
          <a:xfrm rot="10800000">
            <a:off x="831487" y="527085"/>
            <a:ext cx="1377550" cy="125507"/>
          </a:xfrm>
          <a:prstGeom prst="rect">
            <a:avLst/>
          </a:prstGeom>
          <a:solidFill>
            <a:srgbClr val="064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BD30DB64-4189-716D-F009-188E7F8B7933}"/>
              </a:ext>
            </a:extLst>
          </p:cNvPr>
          <p:cNvSpPr txBox="1"/>
          <p:nvPr/>
        </p:nvSpPr>
        <p:spPr>
          <a:xfrm>
            <a:off x="778354" y="491175"/>
            <a:ext cx="5399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20°C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CF9059D2-A2AD-7106-88C7-521E5961282E}"/>
              </a:ext>
            </a:extLst>
          </p:cNvPr>
          <p:cNvCxnSpPr>
            <a:cxnSpLocks/>
          </p:cNvCxnSpPr>
          <p:nvPr/>
        </p:nvCxnSpPr>
        <p:spPr>
          <a:xfrm>
            <a:off x="1104734" y="591202"/>
            <a:ext cx="386376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extBox 453">
            <a:extLst>
              <a:ext uri="{FF2B5EF4-FFF2-40B4-BE49-F238E27FC236}">
                <a16:creationId xmlns:a16="http://schemas.microsoft.com/office/drawing/2014/main" id="{84C5B8BA-3F62-CC5B-5739-256C9D700476}"/>
              </a:ext>
            </a:extLst>
          </p:cNvPr>
          <p:cNvSpPr txBox="1"/>
          <p:nvPr/>
        </p:nvSpPr>
        <p:spPr>
          <a:xfrm>
            <a:off x="7561381" y="685760"/>
            <a:ext cx="1477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Arial" panose="020B0604020202020204" pitchFamily="34" charset="0"/>
                <a:cs typeface="Arial" panose="020B0604020202020204" pitchFamily="34" charset="0"/>
              </a:rPr>
              <a:t>Ploidy, Treatment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E0565-A685-85F0-F669-EE44A573BDA3}"/>
              </a:ext>
            </a:extLst>
          </p:cNvPr>
          <p:cNvSpPr txBox="1"/>
          <p:nvPr/>
        </p:nvSpPr>
        <p:spPr>
          <a:xfrm>
            <a:off x="448794" y="336050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485A2-699A-873C-923B-37B442731335}"/>
              </a:ext>
            </a:extLst>
          </p:cNvPr>
          <p:cNvSpPr txBox="1"/>
          <p:nvPr/>
        </p:nvSpPr>
        <p:spPr>
          <a:xfrm>
            <a:off x="2841384" y="3360501"/>
            <a:ext cx="332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C6CD4-D0DB-FE75-EF62-2731248E1EC7}"/>
              </a:ext>
            </a:extLst>
          </p:cNvPr>
          <p:cNvSpPr txBox="1"/>
          <p:nvPr/>
        </p:nvSpPr>
        <p:spPr>
          <a:xfrm>
            <a:off x="5185989" y="3360501"/>
            <a:ext cx="332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18EF52AC-05F2-E1B2-4059-59AB6A2B82CE}"/>
              </a:ext>
            </a:extLst>
          </p:cNvPr>
          <p:cNvSpPr/>
          <p:nvPr/>
        </p:nvSpPr>
        <p:spPr>
          <a:xfrm rot="16200000">
            <a:off x="4133649" y="1427616"/>
            <a:ext cx="71373" cy="322745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73A7C9-8612-500D-87D9-A8A5213BBA9C}"/>
              </a:ext>
            </a:extLst>
          </p:cNvPr>
          <p:cNvSpPr txBox="1"/>
          <p:nvPr/>
        </p:nvSpPr>
        <p:spPr>
          <a:xfrm>
            <a:off x="4034794" y="136017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8EAA3A8D-61D1-891E-80CE-C282DF70CC04}"/>
              </a:ext>
            </a:extLst>
          </p:cNvPr>
          <p:cNvSpPr/>
          <p:nvPr/>
        </p:nvSpPr>
        <p:spPr>
          <a:xfrm rot="16200000">
            <a:off x="4563406" y="1443442"/>
            <a:ext cx="71373" cy="322745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CF5467-2338-1F0E-6B81-22A050A85D9B}"/>
              </a:ext>
            </a:extLst>
          </p:cNvPr>
          <p:cNvSpPr txBox="1"/>
          <p:nvPr/>
        </p:nvSpPr>
        <p:spPr>
          <a:xfrm>
            <a:off x="4464551" y="137600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7E8F66-6E27-2932-E34D-4335A0C289E0}"/>
              </a:ext>
            </a:extLst>
          </p:cNvPr>
          <p:cNvSpPr/>
          <p:nvPr/>
        </p:nvSpPr>
        <p:spPr>
          <a:xfrm>
            <a:off x="3735283" y="937671"/>
            <a:ext cx="109919" cy="100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156B017D-D8A6-8E09-B932-F2DCE1D448A6}"/>
              </a:ext>
            </a:extLst>
          </p:cNvPr>
          <p:cNvSpPr/>
          <p:nvPr/>
        </p:nvSpPr>
        <p:spPr>
          <a:xfrm rot="16200000">
            <a:off x="3682507" y="793920"/>
            <a:ext cx="71373" cy="322745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ACBD9D-0250-F4AF-DBF5-CAFF26416255}"/>
              </a:ext>
            </a:extLst>
          </p:cNvPr>
          <p:cNvSpPr txBox="1"/>
          <p:nvPr/>
        </p:nvSpPr>
        <p:spPr>
          <a:xfrm>
            <a:off x="3578890" y="72648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715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DB679B-CF23-BE70-0591-76CA560F4CC8}"/>
              </a:ext>
            </a:extLst>
          </p:cNvPr>
          <p:cNvSpPr txBox="1"/>
          <p:nvPr/>
        </p:nvSpPr>
        <p:spPr>
          <a:xfrm rot="16200000">
            <a:off x="-42161" y="1322589"/>
            <a:ext cx="12913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Metabolic Rate (mg O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US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  <a:r>
              <a:rPr lang="en-US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C9F0B-8E12-4656-0457-BBA83F70A673}"/>
              </a:ext>
            </a:extLst>
          </p:cNvPr>
          <p:cNvSpPr txBox="1"/>
          <p:nvPr/>
        </p:nvSpPr>
        <p:spPr>
          <a:xfrm>
            <a:off x="4757923" y="555114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diploids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019F8-67DD-81F8-F199-7A960151D975}"/>
              </a:ext>
            </a:extLst>
          </p:cNvPr>
          <p:cNvSpPr txBox="1"/>
          <p:nvPr/>
        </p:nvSpPr>
        <p:spPr>
          <a:xfrm rot="16200000">
            <a:off x="-49194" y="4067687"/>
            <a:ext cx="1291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Metabolic Rate (mg O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US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  <a:r>
              <a:rPr lang="en-US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E2F00-9B59-7333-FE1F-DFFC5E261A29}"/>
              </a:ext>
            </a:extLst>
          </p:cNvPr>
          <p:cNvSpPr txBox="1"/>
          <p:nvPr/>
        </p:nvSpPr>
        <p:spPr>
          <a:xfrm>
            <a:off x="7683823" y="555114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triploids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9FFDB4-0F5B-90F2-CD2E-2E6F19509A4E}"/>
              </a:ext>
            </a:extLst>
          </p:cNvPr>
          <p:cNvSpPr txBox="1"/>
          <p:nvPr/>
        </p:nvSpPr>
        <p:spPr>
          <a:xfrm>
            <a:off x="2199901" y="3309700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diploids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1AEF96-EA4C-A765-A5A4-B1B0D935E426}"/>
              </a:ext>
            </a:extLst>
          </p:cNvPr>
          <p:cNvSpPr txBox="1"/>
          <p:nvPr/>
        </p:nvSpPr>
        <p:spPr>
          <a:xfrm>
            <a:off x="4595223" y="3309700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triploids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4818EC-6E5F-6CD7-59C1-1366E8FBF11C}"/>
              </a:ext>
            </a:extLst>
          </p:cNvPr>
          <p:cNvSpPr txBox="1"/>
          <p:nvPr/>
        </p:nvSpPr>
        <p:spPr>
          <a:xfrm>
            <a:off x="6262657" y="3310402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multi-stressor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0F9F80-45FD-AE7E-E6AE-DC4D929ACC99}"/>
              </a:ext>
            </a:extLst>
          </p:cNvPr>
          <p:cNvSpPr txBox="1"/>
          <p:nvPr/>
        </p:nvSpPr>
        <p:spPr>
          <a:xfrm>
            <a:off x="1904807" y="555114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A3005-8298-6506-9791-603CD881B0CD}"/>
              </a:ext>
            </a:extLst>
          </p:cNvPr>
          <p:cNvSpPr txBox="1"/>
          <p:nvPr/>
        </p:nvSpPr>
        <p:spPr>
          <a:xfrm>
            <a:off x="1214958" y="2787840"/>
            <a:ext cx="64078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before exp.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234F9C-7708-FC9C-5DA1-E18794A0F938}"/>
              </a:ext>
            </a:extLst>
          </p:cNvPr>
          <p:cNvSpPr txBox="1"/>
          <p:nvPr/>
        </p:nvSpPr>
        <p:spPr>
          <a:xfrm>
            <a:off x="1886539" y="2787840"/>
            <a:ext cx="64078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after exp.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66776F-A7D7-CF47-8E74-6C2A6EB9DBE4}"/>
              </a:ext>
            </a:extLst>
          </p:cNvPr>
          <p:cNvSpPr txBox="1"/>
          <p:nvPr/>
        </p:nvSpPr>
        <p:spPr>
          <a:xfrm>
            <a:off x="3045448" y="2787840"/>
            <a:ext cx="4142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8E930D-F099-86B8-9B11-80392E05CDD4}"/>
              </a:ext>
            </a:extLst>
          </p:cNvPr>
          <p:cNvSpPr txBox="1"/>
          <p:nvPr/>
        </p:nvSpPr>
        <p:spPr>
          <a:xfrm>
            <a:off x="3509569" y="2787839"/>
            <a:ext cx="4142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6069EE-A741-B9F8-58A8-59A0ECCDDE47}"/>
              </a:ext>
            </a:extLst>
          </p:cNvPr>
          <p:cNvSpPr txBox="1"/>
          <p:nvPr/>
        </p:nvSpPr>
        <p:spPr>
          <a:xfrm>
            <a:off x="3997493" y="2787838"/>
            <a:ext cx="4142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7915F5-9417-249A-74F1-0A5847FBE029}"/>
              </a:ext>
            </a:extLst>
          </p:cNvPr>
          <p:cNvSpPr txBox="1"/>
          <p:nvPr/>
        </p:nvSpPr>
        <p:spPr>
          <a:xfrm>
            <a:off x="4478736" y="2787838"/>
            <a:ext cx="4142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FD7E96-C2C1-B9A4-2045-73D7C0749DEA}"/>
              </a:ext>
            </a:extLst>
          </p:cNvPr>
          <p:cNvSpPr txBox="1"/>
          <p:nvPr/>
        </p:nvSpPr>
        <p:spPr>
          <a:xfrm>
            <a:off x="4934003" y="2787838"/>
            <a:ext cx="44000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5179C1-F464-81E8-518E-B6C1D22BB39D}"/>
              </a:ext>
            </a:extLst>
          </p:cNvPr>
          <p:cNvSpPr txBox="1"/>
          <p:nvPr/>
        </p:nvSpPr>
        <p:spPr>
          <a:xfrm>
            <a:off x="5982958" y="2791057"/>
            <a:ext cx="4142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29DBC4-E931-BBE7-C2B8-3855F4241F97}"/>
              </a:ext>
            </a:extLst>
          </p:cNvPr>
          <p:cNvSpPr txBox="1"/>
          <p:nvPr/>
        </p:nvSpPr>
        <p:spPr>
          <a:xfrm>
            <a:off x="6447079" y="2791056"/>
            <a:ext cx="4142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BB67AC-35DA-5502-1E51-C4FD3869F91B}"/>
              </a:ext>
            </a:extLst>
          </p:cNvPr>
          <p:cNvSpPr txBox="1"/>
          <p:nvPr/>
        </p:nvSpPr>
        <p:spPr>
          <a:xfrm>
            <a:off x="6935003" y="2791055"/>
            <a:ext cx="4142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698F0D-D283-C893-0D94-EC75C8B57142}"/>
              </a:ext>
            </a:extLst>
          </p:cNvPr>
          <p:cNvSpPr txBox="1"/>
          <p:nvPr/>
        </p:nvSpPr>
        <p:spPr>
          <a:xfrm>
            <a:off x="7416246" y="2791055"/>
            <a:ext cx="4142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EBC1EF-93B9-4163-795E-953C3C676551}"/>
              </a:ext>
            </a:extLst>
          </p:cNvPr>
          <p:cNvSpPr txBox="1"/>
          <p:nvPr/>
        </p:nvSpPr>
        <p:spPr>
          <a:xfrm>
            <a:off x="7871513" y="2791055"/>
            <a:ext cx="44000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20BC48-6316-ABD5-CB56-33BBC9C65A87}"/>
              </a:ext>
            </a:extLst>
          </p:cNvPr>
          <p:cNvSpPr txBox="1"/>
          <p:nvPr/>
        </p:nvSpPr>
        <p:spPr>
          <a:xfrm>
            <a:off x="1132788" y="5510149"/>
            <a:ext cx="4142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345E68-5F7D-BEA7-E078-0398D59352A9}"/>
              </a:ext>
            </a:extLst>
          </p:cNvPr>
          <p:cNvSpPr txBox="1"/>
          <p:nvPr/>
        </p:nvSpPr>
        <p:spPr>
          <a:xfrm>
            <a:off x="1474875" y="5512822"/>
            <a:ext cx="4142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F4C2F0-E169-79C2-2182-8DEAFCCFBED9}"/>
              </a:ext>
            </a:extLst>
          </p:cNvPr>
          <p:cNvSpPr txBox="1"/>
          <p:nvPr/>
        </p:nvSpPr>
        <p:spPr>
          <a:xfrm>
            <a:off x="1809007" y="5510148"/>
            <a:ext cx="4142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B8D34C-EB25-C116-D3C1-F20775665B25}"/>
              </a:ext>
            </a:extLst>
          </p:cNvPr>
          <p:cNvSpPr txBox="1"/>
          <p:nvPr/>
        </p:nvSpPr>
        <p:spPr>
          <a:xfrm>
            <a:off x="2151094" y="5510148"/>
            <a:ext cx="4142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6B7056-8B26-0294-CFFF-ACE27934EB63}"/>
              </a:ext>
            </a:extLst>
          </p:cNvPr>
          <p:cNvSpPr txBox="1"/>
          <p:nvPr/>
        </p:nvSpPr>
        <p:spPr>
          <a:xfrm>
            <a:off x="2492169" y="5519134"/>
            <a:ext cx="44000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9F4362-88B5-2B92-04B1-6170861E36EF}"/>
              </a:ext>
            </a:extLst>
          </p:cNvPr>
          <p:cNvSpPr txBox="1"/>
          <p:nvPr/>
        </p:nvSpPr>
        <p:spPr>
          <a:xfrm>
            <a:off x="3515198" y="5522849"/>
            <a:ext cx="4142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B869CE-5F96-FE0D-60B7-E7CF601FE860}"/>
              </a:ext>
            </a:extLst>
          </p:cNvPr>
          <p:cNvSpPr txBox="1"/>
          <p:nvPr/>
        </p:nvSpPr>
        <p:spPr>
          <a:xfrm>
            <a:off x="3857285" y="5525522"/>
            <a:ext cx="4142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AA24F6-428E-C38E-08B5-E84A0F24700D}"/>
              </a:ext>
            </a:extLst>
          </p:cNvPr>
          <p:cNvSpPr txBox="1"/>
          <p:nvPr/>
        </p:nvSpPr>
        <p:spPr>
          <a:xfrm>
            <a:off x="4191417" y="5522848"/>
            <a:ext cx="4142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DF5B0A-F4AA-B5C6-96DA-AE339A60CF51}"/>
              </a:ext>
            </a:extLst>
          </p:cNvPr>
          <p:cNvSpPr txBox="1"/>
          <p:nvPr/>
        </p:nvSpPr>
        <p:spPr>
          <a:xfrm>
            <a:off x="4533504" y="5522848"/>
            <a:ext cx="4142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DDD01AF-217D-9C2C-20C7-3DC12AA14B11}"/>
              </a:ext>
            </a:extLst>
          </p:cNvPr>
          <p:cNvSpPr txBox="1"/>
          <p:nvPr/>
        </p:nvSpPr>
        <p:spPr>
          <a:xfrm>
            <a:off x="4874579" y="5531834"/>
            <a:ext cx="44000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0EBEAB9-6462-28F3-5E76-A5609CBD3087}"/>
              </a:ext>
            </a:extLst>
          </p:cNvPr>
          <p:cNvSpPr txBox="1"/>
          <p:nvPr/>
        </p:nvSpPr>
        <p:spPr>
          <a:xfrm>
            <a:off x="5516244" y="5514234"/>
            <a:ext cx="4142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4D8141-AB52-C32A-4E99-5B6CD11CACC6}"/>
              </a:ext>
            </a:extLst>
          </p:cNvPr>
          <p:cNvSpPr txBox="1"/>
          <p:nvPr/>
        </p:nvSpPr>
        <p:spPr>
          <a:xfrm>
            <a:off x="5858331" y="5516907"/>
            <a:ext cx="4142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585E84-55F7-3F39-1845-DA4B8FB51050}"/>
              </a:ext>
            </a:extLst>
          </p:cNvPr>
          <p:cNvSpPr txBox="1"/>
          <p:nvPr/>
        </p:nvSpPr>
        <p:spPr>
          <a:xfrm>
            <a:off x="6192463" y="5514233"/>
            <a:ext cx="4142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6421E07-F9A0-3A3F-F770-93C72A794D4F}"/>
              </a:ext>
            </a:extLst>
          </p:cNvPr>
          <p:cNvSpPr txBox="1"/>
          <p:nvPr/>
        </p:nvSpPr>
        <p:spPr>
          <a:xfrm>
            <a:off x="6534550" y="5514233"/>
            <a:ext cx="4142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8956A7-0BC6-1947-D28A-8D0AFE40ACBE}"/>
              </a:ext>
            </a:extLst>
          </p:cNvPr>
          <p:cNvSpPr txBox="1"/>
          <p:nvPr/>
        </p:nvSpPr>
        <p:spPr>
          <a:xfrm>
            <a:off x="6875625" y="5523219"/>
            <a:ext cx="44000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d10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61A8E8-0C21-5D31-9179-B8933664F8DC}"/>
              </a:ext>
            </a:extLst>
          </p:cNvPr>
          <p:cNvSpPr txBox="1"/>
          <p:nvPr/>
        </p:nvSpPr>
        <p:spPr>
          <a:xfrm>
            <a:off x="1932934" y="1420743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6068479-058C-9E45-017E-9656A1BC0CB8}"/>
              </a:ext>
            </a:extLst>
          </p:cNvPr>
          <p:cNvSpPr txBox="1"/>
          <p:nvPr/>
        </p:nvSpPr>
        <p:spPr>
          <a:xfrm>
            <a:off x="2175308" y="1420743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C35FC24-D92E-2DF7-C027-C875B98A4C00}"/>
              </a:ext>
            </a:extLst>
          </p:cNvPr>
          <p:cNvSpPr txBox="1"/>
          <p:nvPr/>
        </p:nvSpPr>
        <p:spPr>
          <a:xfrm>
            <a:off x="1230074" y="1420743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D1752C-526C-BCF2-D503-23D6960C6D0F}"/>
              </a:ext>
            </a:extLst>
          </p:cNvPr>
          <p:cNvSpPr txBox="1"/>
          <p:nvPr/>
        </p:nvSpPr>
        <p:spPr>
          <a:xfrm>
            <a:off x="1495357" y="1420743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00D4636-9911-9B9F-A703-C70C7BDF9B0A}"/>
              </a:ext>
            </a:extLst>
          </p:cNvPr>
          <p:cNvSpPr txBox="1"/>
          <p:nvPr/>
        </p:nvSpPr>
        <p:spPr>
          <a:xfrm>
            <a:off x="2990655" y="203353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2C0B9B-F8DE-E7E8-24B4-92A5848AD2D9}"/>
              </a:ext>
            </a:extLst>
          </p:cNvPr>
          <p:cNvSpPr txBox="1"/>
          <p:nvPr/>
        </p:nvSpPr>
        <p:spPr>
          <a:xfrm>
            <a:off x="3184809" y="1773019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1B5A49A-462F-13FF-615B-1679CA7770DE}"/>
              </a:ext>
            </a:extLst>
          </p:cNvPr>
          <p:cNvSpPr txBox="1"/>
          <p:nvPr/>
        </p:nvSpPr>
        <p:spPr>
          <a:xfrm>
            <a:off x="3482331" y="1083877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efg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ED73278-3175-DC7F-45F0-C5CA1A80A8DD}"/>
              </a:ext>
            </a:extLst>
          </p:cNvPr>
          <p:cNvSpPr txBox="1"/>
          <p:nvPr/>
        </p:nvSpPr>
        <p:spPr>
          <a:xfrm>
            <a:off x="3660160" y="1572953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efg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BA1D4CB-BB39-D817-D893-54A64A0D21AD}"/>
              </a:ext>
            </a:extLst>
          </p:cNvPr>
          <p:cNvSpPr txBox="1"/>
          <p:nvPr/>
        </p:nvSpPr>
        <p:spPr>
          <a:xfrm>
            <a:off x="3953540" y="1194272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efg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DFB3D6-425E-7707-9E62-A51FAE07DCFA}"/>
              </a:ext>
            </a:extLst>
          </p:cNvPr>
          <p:cNvSpPr txBox="1"/>
          <p:nvPr/>
        </p:nvSpPr>
        <p:spPr>
          <a:xfrm>
            <a:off x="4146303" y="1028296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2F6D3B8-BCCE-A261-BBE1-63631F251BD6}"/>
              </a:ext>
            </a:extLst>
          </p:cNvPr>
          <p:cNvSpPr txBox="1"/>
          <p:nvPr/>
        </p:nvSpPr>
        <p:spPr>
          <a:xfrm>
            <a:off x="4439071" y="1148077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6391FE-891C-ACBA-762D-B48F5FF2974A}"/>
              </a:ext>
            </a:extLst>
          </p:cNvPr>
          <p:cNvSpPr txBox="1"/>
          <p:nvPr/>
        </p:nvSpPr>
        <p:spPr>
          <a:xfrm>
            <a:off x="4616900" y="1353139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efg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9D8E855-E411-B08C-6141-8B7743209C36}"/>
              </a:ext>
            </a:extLst>
          </p:cNvPr>
          <p:cNvSpPr txBox="1"/>
          <p:nvPr/>
        </p:nvSpPr>
        <p:spPr>
          <a:xfrm>
            <a:off x="4911115" y="1933862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AD72341-DF27-5152-B42C-531D17D59982}"/>
              </a:ext>
            </a:extLst>
          </p:cNvPr>
          <p:cNvSpPr txBox="1"/>
          <p:nvPr/>
        </p:nvSpPr>
        <p:spPr>
          <a:xfrm>
            <a:off x="5083734" y="153347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cde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75636AD-1B6E-68B3-06F1-C33F3862AB72}"/>
              </a:ext>
            </a:extLst>
          </p:cNvPr>
          <p:cNvSpPr txBox="1"/>
          <p:nvPr/>
        </p:nvSpPr>
        <p:spPr>
          <a:xfrm>
            <a:off x="5943959" y="2065831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1674362-1739-0683-4D6A-909C714C318A}"/>
              </a:ext>
            </a:extLst>
          </p:cNvPr>
          <p:cNvSpPr txBox="1"/>
          <p:nvPr/>
        </p:nvSpPr>
        <p:spPr>
          <a:xfrm>
            <a:off x="6129596" y="180531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72468BB-E6C9-A786-B1DA-D782E54E4286}"/>
              </a:ext>
            </a:extLst>
          </p:cNvPr>
          <p:cNvSpPr txBox="1"/>
          <p:nvPr/>
        </p:nvSpPr>
        <p:spPr>
          <a:xfrm>
            <a:off x="6421491" y="77261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gh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ECB69B3-6EB2-2233-B2C4-34FAF571A4B2}"/>
              </a:ext>
            </a:extLst>
          </p:cNvPr>
          <p:cNvSpPr txBox="1"/>
          <p:nvPr/>
        </p:nvSpPr>
        <p:spPr>
          <a:xfrm>
            <a:off x="6602043" y="1040771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gh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1B61CEB-1CC6-95A6-01C1-8E0DE2211C7E}"/>
              </a:ext>
            </a:extLst>
          </p:cNvPr>
          <p:cNvSpPr txBox="1"/>
          <p:nvPr/>
        </p:nvSpPr>
        <p:spPr>
          <a:xfrm>
            <a:off x="7074445" y="1517199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1D5966E-5232-A099-8FAF-512FCA0B81BA}"/>
              </a:ext>
            </a:extLst>
          </p:cNvPr>
          <p:cNvSpPr txBox="1"/>
          <p:nvPr/>
        </p:nvSpPr>
        <p:spPr>
          <a:xfrm>
            <a:off x="6932592" y="1040771"/>
            <a:ext cx="2712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74BBEA6-3664-E4E9-7827-AC6859FC6189}"/>
              </a:ext>
            </a:extLst>
          </p:cNvPr>
          <p:cNvSpPr txBox="1"/>
          <p:nvPr/>
        </p:nvSpPr>
        <p:spPr>
          <a:xfrm>
            <a:off x="7361975" y="1325739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efg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6DC8B16-FB8D-A63F-0FA7-C7FE1EB3341E}"/>
              </a:ext>
            </a:extLst>
          </p:cNvPr>
          <p:cNvSpPr txBox="1"/>
          <p:nvPr/>
        </p:nvSpPr>
        <p:spPr>
          <a:xfrm>
            <a:off x="7543231" y="152760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bcd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F3AC81E-6A39-FA24-5322-11922BAF5A74}"/>
              </a:ext>
            </a:extLst>
          </p:cNvPr>
          <p:cNvSpPr txBox="1"/>
          <p:nvPr/>
        </p:nvSpPr>
        <p:spPr>
          <a:xfrm>
            <a:off x="7815269" y="183239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abcd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D4C39B3-0F03-9A48-6489-5B749EAA0096}"/>
              </a:ext>
            </a:extLst>
          </p:cNvPr>
          <p:cNvSpPr txBox="1"/>
          <p:nvPr/>
        </p:nvSpPr>
        <p:spPr>
          <a:xfrm>
            <a:off x="7984951" y="1518499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abcd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70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14643</TotalTime>
  <Words>190</Words>
  <Application>Microsoft Office PowerPoint</Application>
  <PresentationFormat>Custom</PresentationFormat>
  <Paragraphs>102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 George</cp:lastModifiedBy>
  <cp:revision>23</cp:revision>
  <dcterms:created xsi:type="dcterms:W3CDTF">2022-02-25T05:51:20Z</dcterms:created>
  <dcterms:modified xsi:type="dcterms:W3CDTF">2022-09-02T00:05:16Z</dcterms:modified>
</cp:coreProperties>
</file>