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4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AD688-EDAD-42DC-8774-ACA101B9B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9AB2BF-4F8B-40F9-A758-DE706A3AB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34E95-DFE3-4FE9-A217-358C47D93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82D44-80A1-414C-8550-6C67BD8722F6}" type="datetimeFigureOut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ABB6B-6799-46D0-8632-D5114E64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2F929-DC40-49AC-9AB5-E650417B1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7B07-424E-4A35-8D62-E5C301C48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58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AD95D-0E49-43CF-BA7B-A80D6F92C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9AABD-628B-4B3A-B6F4-AE4B91955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F10BD-D84F-4D7F-9DBC-15A520880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82D44-80A1-414C-8550-6C67BD8722F6}" type="datetimeFigureOut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16A72-939F-4645-8093-0276AAA8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A1043-611C-43A9-A6B2-1D9C328A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7B07-424E-4A35-8D62-E5C301C48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20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FC4575-54C8-4F20-882B-4AA5A3CA2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667D4-2741-44AB-972A-B4E31FE63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8D37C-58D7-4532-A62D-2F1F42FF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82D44-80A1-414C-8550-6C67BD8722F6}" type="datetimeFigureOut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78344-03C9-4EE2-BA7C-D39A632BE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4A43F-0EB1-47ED-99C4-E3D45450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7B07-424E-4A35-8D62-E5C301C48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99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6EDAA-261D-47F3-B9F1-6874BB5C4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9B118-BFB0-45EA-9600-DC17D11C2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0D699-965C-470B-807D-830008332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82D44-80A1-414C-8550-6C67BD8722F6}" type="datetimeFigureOut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CB1A4-A979-45F8-9957-E414D56A1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3A593-70A9-4D60-9114-BC98B6905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7B07-424E-4A35-8D62-E5C301C48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9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2F067-000B-42E2-8A86-DD019BBAF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D95F5-71AA-4E9D-B6D5-F7B0EF950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A7902-6C75-43FC-BB2F-2A4B2C6D1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82D44-80A1-414C-8550-6C67BD8722F6}" type="datetimeFigureOut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3DFEC-4EE6-4268-BA2E-3A0686865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BACEB-8831-4D85-8752-8272211FC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7B07-424E-4A35-8D62-E5C301C48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91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9308A-FF44-4E88-9332-E9CB3361A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3E021-742F-4668-BBA7-6D4348C06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BB079-F780-41C9-BC9F-5AAF54277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FB7E3-B0F3-4EE8-B683-7CCCB3C93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82D44-80A1-414C-8550-6C67BD8722F6}" type="datetimeFigureOut">
              <a:rPr lang="en-US" smtClean="0"/>
              <a:t>9/1/22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876BE-FCB7-4EE0-B3F5-20C202338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3F724-BE98-4FD1-9297-E9774A6E6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7B07-424E-4A35-8D62-E5C301C48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20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FC119-15CC-4CDC-9D86-EF54C78B0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99020-0A28-4492-ABB0-06F26E0FC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4B0381-6E04-4469-B8BC-9E3D07C29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E230A0-2AAB-4BB4-8754-D4DA79A02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427172-FAD7-4A91-8D8D-BBD1FC79D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6BA0AE-8CB3-454C-9C1C-1501BCBFC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82D44-80A1-414C-8550-6C67BD8722F6}" type="datetimeFigureOut">
              <a:rPr lang="en-US" smtClean="0"/>
              <a:t>9/1/22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B4BE48-FEE0-4C7E-A1F4-83DEB516B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064A0-EC19-48A4-99C7-E9829A66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7B07-424E-4A35-8D62-E5C301C48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14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6AC24-5AD0-43C0-8DA7-5726B147A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582864-ECE5-4B2F-95D6-9834EC64C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82D44-80A1-414C-8550-6C67BD8722F6}" type="datetimeFigureOut">
              <a:rPr lang="en-US" smtClean="0"/>
              <a:t>9/1/22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F8BBA-65D4-4E1F-8882-1C05DE64C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ABAE87-1DAA-42F8-A683-07C8D269E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7B07-424E-4A35-8D62-E5C301C48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1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91340A-323A-488E-B4F3-DBEDD4F34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82D44-80A1-414C-8550-6C67BD8722F6}" type="datetimeFigureOut">
              <a:rPr lang="en-US" smtClean="0"/>
              <a:t>9/1/22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242FBE-E462-431E-B7FD-64184FDC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70E73-CD41-4122-8531-65158BED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7B07-424E-4A35-8D62-E5C301C48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29AED-EF52-4B17-93C0-BC15BAAC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243EF-A6BB-4CEC-8922-1793FCA0E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43E6E5-756C-4A60-8F9D-ED186DEF7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112029-B51E-43CA-AF3D-3DF0A39B1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82D44-80A1-414C-8550-6C67BD8722F6}" type="datetimeFigureOut">
              <a:rPr lang="en-US" smtClean="0"/>
              <a:t>9/1/22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A8D23-F2F3-4D98-8661-39C3BE10A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EE7A0-296B-409C-9B6D-86E2810A9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7B07-424E-4A35-8D62-E5C301C48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37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BFD4B-D8E0-40C9-980A-059B9E4EE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F950F8-392E-4CD5-A52C-98E82EE19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B7F01-523A-4A52-A5C0-3877B8052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12A34-C763-4706-9E17-78B771CD7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82D44-80A1-414C-8550-6C67BD8722F6}" type="datetimeFigureOut">
              <a:rPr lang="en-US" smtClean="0"/>
              <a:t>9/1/22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5E320-D20F-4A88-8734-4D091EE32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294ED3-A47B-460C-A3F3-ABE783FEA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7B07-424E-4A35-8D62-E5C301C48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16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CD1F57-2CCE-491D-B916-21D8FD98C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685F4-C668-4D1F-AFBE-22E4C8821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40E0D-2B3F-434B-9D86-554BDDB9D0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82D44-80A1-414C-8550-6C67BD8722F6}" type="datetimeFigureOut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6DECE-06E8-4ECB-8528-637596754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89EB8-862D-4012-9AA4-ADEE0CB55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97B07-424E-4A35-8D62-E5C301C48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6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B9B5DA-6162-4DF9-93EE-BEC8D071074F}"/>
              </a:ext>
            </a:extLst>
          </p:cNvPr>
          <p:cNvSpPr txBox="1"/>
          <p:nvPr/>
        </p:nvSpPr>
        <p:spPr>
          <a:xfrm>
            <a:off x="1036964" y="763297"/>
            <a:ext cx="8756633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dirty="0"/>
              <a:t>Generate GSH standard curve. Plot OD (abs @ 412 nm) on x, GSH (nmol) on y. Fit linear model and note equation.</a:t>
            </a:r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>
              <a:buAutoNum type="arabicParenBoth"/>
            </a:pPr>
            <a:r>
              <a:rPr lang="en-US" dirty="0"/>
              <a:t>Measure CS activity on spec. Generate graph of time (x) vs. OD (y). Find linear region and note the bounds (</a:t>
            </a:r>
            <a:r>
              <a:rPr lang="en-US" dirty="0" err="1"/>
              <a:t>T</a:t>
            </a:r>
            <a:r>
              <a:rPr lang="en-US" baseline="-25000" dirty="0" err="1"/>
              <a:t>min</a:t>
            </a:r>
            <a:r>
              <a:rPr lang="en-US" dirty="0"/>
              <a:t>, </a:t>
            </a:r>
            <a:r>
              <a:rPr lang="en-US" dirty="0" err="1"/>
              <a:t>T</a:t>
            </a:r>
            <a:r>
              <a:rPr lang="en-US" baseline="-25000" dirty="0" err="1"/>
              <a:t>max</a:t>
            </a:r>
            <a:r>
              <a:rPr lang="en-US" dirty="0"/>
              <a:t>, </a:t>
            </a:r>
            <a:r>
              <a:rPr lang="en-US" dirty="0" err="1"/>
              <a:t>OD</a:t>
            </a:r>
            <a:r>
              <a:rPr lang="en-US" baseline="-25000" dirty="0" err="1"/>
              <a:t>min</a:t>
            </a:r>
            <a:r>
              <a:rPr lang="en-US" dirty="0"/>
              <a:t> , </a:t>
            </a:r>
            <a:r>
              <a:rPr lang="en-US" dirty="0" err="1"/>
              <a:t>OD</a:t>
            </a:r>
            <a:r>
              <a:rPr lang="en-US" baseline="-25000" dirty="0" err="1"/>
              <a:t>max</a:t>
            </a:r>
            <a:r>
              <a:rPr lang="en-US" dirty="0"/>
              <a:t>). </a:t>
            </a:r>
            <a:r>
              <a:rPr lang="en-US" dirty="0" err="1"/>
              <a:t>Calcuate</a:t>
            </a:r>
            <a:r>
              <a:rPr lang="en-US" dirty="0"/>
              <a:t> delta OD and delta T:</a:t>
            </a:r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>
              <a:buAutoNum type="arabicParenBoth"/>
            </a:pPr>
            <a:r>
              <a:rPr lang="en-US" dirty="0"/>
              <a:t>Input the result of Eq.2 as the OD in Eq. 1 to convert to nmol (=B)</a:t>
            </a:r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>
              <a:buAutoNum type="arabicParenBoth"/>
            </a:pPr>
            <a:r>
              <a:rPr lang="en-US" dirty="0"/>
              <a:t>Use the Eq. 4 to calculate sample activity:</a:t>
            </a:r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>
              <a:buAutoNum type="arabicParenBoth"/>
            </a:pPr>
            <a:endParaRPr lang="en-US" dirty="0"/>
          </a:p>
          <a:p>
            <a:r>
              <a:rPr lang="en-US" dirty="0"/>
              <a:t>Where V is the volume that was loaded in the assay, D is the dilution factor (if applicable), and the P is the total protein extracted (protein concentration (mg/ul) </a:t>
            </a:r>
          </a:p>
          <a:p>
            <a:pPr marL="342900" indent="-342900">
              <a:buAutoNum type="arabicParenBoth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>
              <a:buAutoNum type="arabicParenBoth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A975D9-1C93-4B00-9CDA-FFC0F65EFBEB}"/>
                  </a:ext>
                </a:extLst>
              </p:cNvPr>
              <p:cNvSpPr txBox="1"/>
              <p:nvPr/>
            </p:nvSpPr>
            <p:spPr>
              <a:xfrm>
                <a:off x="1751606" y="1667707"/>
                <a:ext cx="3559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.1: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𝐺𝑆𝐻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A975D9-1C93-4B00-9CDA-FFC0F65EF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606" y="1667707"/>
                <a:ext cx="3559436" cy="276999"/>
              </a:xfrm>
              <a:prstGeom prst="rect">
                <a:avLst/>
              </a:prstGeom>
              <a:blipFill>
                <a:blip r:embed="rId2"/>
                <a:stretch>
                  <a:fillRect l="-1712" r="-102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87AAA2-4101-47D1-BBE1-286282773473}"/>
                  </a:ext>
                </a:extLst>
              </p:cNvPr>
              <p:cNvSpPr txBox="1"/>
              <p:nvPr/>
            </p:nvSpPr>
            <p:spPr>
              <a:xfrm>
                <a:off x="1751606" y="2978622"/>
                <a:ext cx="35541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.2: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𝑑𝑒𝑙𝑡𝑎𝑂𝐷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87AAA2-4101-47D1-BBE1-286282773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606" y="2978622"/>
                <a:ext cx="3554178" cy="276999"/>
              </a:xfrm>
              <a:prstGeom prst="rect">
                <a:avLst/>
              </a:prstGeom>
              <a:blipFill>
                <a:blip r:embed="rId3"/>
                <a:stretch>
                  <a:fillRect l="-1715" r="-51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394CEAE-F702-4857-BD70-A2CD6796C84C}"/>
                  </a:ext>
                </a:extLst>
              </p:cNvPr>
              <p:cNvSpPr txBox="1"/>
              <p:nvPr/>
            </p:nvSpPr>
            <p:spPr>
              <a:xfrm>
                <a:off x="1751606" y="3332622"/>
                <a:ext cx="30407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.3: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𝑑𝑒𝑙𝑡𝑎𝑇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394CEAE-F702-4857-BD70-A2CD6796C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606" y="3332622"/>
                <a:ext cx="3040704" cy="276999"/>
              </a:xfrm>
              <a:prstGeom prst="rect">
                <a:avLst/>
              </a:prstGeom>
              <a:blipFill>
                <a:blip r:embed="rId4"/>
                <a:stretch>
                  <a:fillRect l="-2004" r="-60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3F9C86-1E44-47C1-9C50-4317DC36BACA}"/>
                  </a:ext>
                </a:extLst>
              </p:cNvPr>
              <p:cNvSpPr txBox="1"/>
              <p:nvPr/>
            </p:nvSpPr>
            <p:spPr>
              <a:xfrm>
                <a:off x="1721961" y="4851231"/>
                <a:ext cx="8309967" cy="4412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.4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𝑛𝑚𝑜𝑙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𝑡𝑎𝑇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		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3F9C86-1E44-47C1-9C50-4317DC36B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961" y="4851231"/>
                <a:ext cx="8309967" cy="441211"/>
              </a:xfrm>
              <a:prstGeom prst="rect">
                <a:avLst/>
              </a:prstGeom>
              <a:blipFill>
                <a:blip r:embed="rId5"/>
                <a:stretch>
                  <a:fillRect l="-1220" t="-8571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2188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9262</TotalTime>
  <Words>184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George</dc:creator>
  <cp:lastModifiedBy>OLIVIA CATTAU</cp:lastModifiedBy>
  <cp:revision>8</cp:revision>
  <dcterms:created xsi:type="dcterms:W3CDTF">2022-01-28T18:44:22Z</dcterms:created>
  <dcterms:modified xsi:type="dcterms:W3CDTF">2022-09-01T18:15:24Z</dcterms:modified>
</cp:coreProperties>
</file>