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700"/>
    <a:srgbClr val="FF3F00"/>
    <a:srgbClr val="FF8C00"/>
    <a:srgbClr val="233D89"/>
    <a:srgbClr val="4876FF"/>
    <a:srgbClr val="009ACD"/>
    <a:srgbClr val="FFFFFF"/>
    <a:srgbClr val="BEBEBE"/>
    <a:srgbClr val="4EEE94"/>
    <a:srgbClr val="D7302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807" y="1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8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5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966CE163-619B-87CF-293F-9136CEFA5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1" r="30874" b="6191"/>
          <a:stretch/>
        </p:blipFill>
        <p:spPr>
          <a:xfrm>
            <a:off x="2843147" y="383579"/>
            <a:ext cx="2110233" cy="257336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DCE4735-444E-E691-2158-FB08EFC16FF6}"/>
              </a:ext>
            </a:extLst>
          </p:cNvPr>
          <p:cNvSpPr txBox="1"/>
          <p:nvPr/>
        </p:nvSpPr>
        <p:spPr>
          <a:xfrm>
            <a:off x="150590" y="3290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9615EF-9D56-9F88-7F68-C3385F58121E}"/>
              </a:ext>
            </a:extLst>
          </p:cNvPr>
          <p:cNvSpPr txBox="1"/>
          <p:nvPr/>
        </p:nvSpPr>
        <p:spPr>
          <a:xfrm>
            <a:off x="1451965" y="3053486"/>
            <a:ext cx="2526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Length of stress exposure (days)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A24208A-BC6F-2E36-DF4F-AA77D8C0CE66}"/>
              </a:ext>
            </a:extLst>
          </p:cNvPr>
          <p:cNvSpPr txBox="1"/>
          <p:nvPr/>
        </p:nvSpPr>
        <p:spPr>
          <a:xfrm rot="16200000">
            <a:off x="-654525" y="1486340"/>
            <a:ext cx="192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Cumulative Mortality (%)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108F61-AB00-8F2E-DB5D-E5A05CAFE7F4}"/>
              </a:ext>
            </a:extLst>
          </p:cNvPr>
          <p:cNvSpPr txBox="1"/>
          <p:nvPr/>
        </p:nvSpPr>
        <p:spPr>
          <a:xfrm>
            <a:off x="5324248" y="411340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control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5672FA5-3BCE-A1FC-47D9-D54E95540F9A}"/>
              </a:ext>
            </a:extLst>
          </p:cNvPr>
          <p:cNvSpPr txBox="1"/>
          <p:nvPr/>
        </p:nvSpPr>
        <p:spPr>
          <a:xfrm>
            <a:off x="5324248" y="581067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single stressor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5A9955-3FA5-24B1-E27D-D30871F56D0C}"/>
              </a:ext>
            </a:extLst>
          </p:cNvPr>
          <p:cNvSpPr txBox="1"/>
          <p:nvPr/>
        </p:nvSpPr>
        <p:spPr>
          <a:xfrm>
            <a:off x="5324248" y="750794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multi-stressor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E7C95658-8EE0-D257-7E2B-82318C1CF9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9" r="32257" b="6191"/>
          <a:stretch/>
        </p:blipFill>
        <p:spPr>
          <a:xfrm>
            <a:off x="479761" y="383579"/>
            <a:ext cx="2059555" cy="2573369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A11E8707-9D65-9C7B-D7EF-522AD698F63B}"/>
              </a:ext>
            </a:extLst>
          </p:cNvPr>
          <p:cNvSpPr txBox="1"/>
          <p:nvPr/>
        </p:nvSpPr>
        <p:spPr>
          <a:xfrm>
            <a:off x="2539316" y="3290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9BB7EEB-21A5-1FA7-50CB-D3B46CED4F53}"/>
              </a:ext>
            </a:extLst>
          </p:cNvPr>
          <p:cNvSpPr txBox="1"/>
          <p:nvPr/>
        </p:nvSpPr>
        <p:spPr>
          <a:xfrm rot="16200000">
            <a:off x="1734201" y="1486340"/>
            <a:ext cx="192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Cumulative Mortality (%)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7D2AEA-2C13-88A1-25CA-725E45646F78}"/>
              </a:ext>
            </a:extLst>
          </p:cNvPr>
          <p:cNvSpPr txBox="1"/>
          <p:nvPr/>
        </p:nvSpPr>
        <p:spPr>
          <a:xfrm>
            <a:off x="3621748" y="428079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triploids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00A6A44-1E4F-BD4F-60FA-6897FC4C4890}"/>
              </a:ext>
            </a:extLst>
          </p:cNvPr>
          <p:cNvSpPr txBox="1"/>
          <p:nvPr/>
        </p:nvSpPr>
        <p:spPr>
          <a:xfrm>
            <a:off x="1252067" y="42807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diploids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4737BB-8EE0-7F2D-FF57-2CB205C619B4}"/>
              </a:ext>
            </a:extLst>
          </p:cNvPr>
          <p:cNvSpPr txBox="1"/>
          <p:nvPr/>
        </p:nvSpPr>
        <p:spPr>
          <a:xfrm>
            <a:off x="5324248" y="1150984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control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D1FEB8-D4B0-DE73-5AEA-5F5B619C5313}"/>
              </a:ext>
            </a:extLst>
          </p:cNvPr>
          <p:cNvSpPr txBox="1"/>
          <p:nvPr/>
        </p:nvSpPr>
        <p:spPr>
          <a:xfrm>
            <a:off x="5324248" y="1314858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single stressor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49B795-8BE9-7C3E-576C-E83C00896A55}"/>
              </a:ext>
            </a:extLst>
          </p:cNvPr>
          <p:cNvSpPr txBox="1"/>
          <p:nvPr/>
        </p:nvSpPr>
        <p:spPr>
          <a:xfrm>
            <a:off x="5324248" y="1493655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multi-stressor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C39AFB8-7013-1BD3-6702-F27F23764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781" y="513713"/>
            <a:ext cx="331527" cy="11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6038-0469-A789-2F67-F4285A08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D36C-3677-A0BD-3A30-D57D8CBB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BD8631-6150-E361-550D-8E7DAEA7034D}"/>
              </a:ext>
            </a:extLst>
          </p:cNvPr>
          <p:cNvCxnSpPr>
            <a:cxnSpLocks/>
          </p:cNvCxnSpPr>
          <p:nvPr/>
        </p:nvCxnSpPr>
        <p:spPr>
          <a:xfrm>
            <a:off x="5134980" y="698379"/>
            <a:ext cx="432272" cy="0"/>
          </a:xfrm>
          <a:prstGeom prst="line">
            <a:avLst/>
          </a:prstGeom>
          <a:ln w="63500">
            <a:solidFill>
              <a:srgbClr val="009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4AE07-AD4A-2256-DC15-3432F37D8B96}"/>
              </a:ext>
            </a:extLst>
          </p:cNvPr>
          <p:cNvCxnSpPr>
            <a:cxnSpLocks/>
          </p:cNvCxnSpPr>
          <p:nvPr/>
        </p:nvCxnSpPr>
        <p:spPr>
          <a:xfrm>
            <a:off x="5134980" y="939627"/>
            <a:ext cx="432272" cy="0"/>
          </a:xfrm>
          <a:prstGeom prst="line">
            <a:avLst/>
          </a:prstGeom>
          <a:ln w="63500">
            <a:solidFill>
              <a:srgbClr val="487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667D51-BAE7-9D40-ACCA-79E99B77D6B7}"/>
              </a:ext>
            </a:extLst>
          </p:cNvPr>
          <p:cNvCxnSpPr>
            <a:cxnSpLocks/>
          </p:cNvCxnSpPr>
          <p:nvPr/>
        </p:nvCxnSpPr>
        <p:spPr>
          <a:xfrm>
            <a:off x="5134980" y="1771294"/>
            <a:ext cx="442204" cy="0"/>
          </a:xfrm>
          <a:prstGeom prst="line">
            <a:avLst/>
          </a:prstGeom>
          <a:ln w="63500">
            <a:solidFill>
              <a:srgbClr val="FF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D6252-1258-114E-FDA7-7B8A8FB0027A}"/>
              </a:ext>
            </a:extLst>
          </p:cNvPr>
          <p:cNvCxnSpPr>
            <a:cxnSpLocks/>
          </p:cNvCxnSpPr>
          <p:nvPr/>
        </p:nvCxnSpPr>
        <p:spPr>
          <a:xfrm>
            <a:off x="5139579" y="2012542"/>
            <a:ext cx="437605" cy="0"/>
          </a:xfrm>
          <a:prstGeom prst="line">
            <a:avLst/>
          </a:prstGeom>
          <a:ln w="63500">
            <a:solidFill>
              <a:srgbClr val="FF3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BA431A3-8C3F-58DA-9443-29CC3E425982}"/>
              </a:ext>
            </a:extLst>
          </p:cNvPr>
          <p:cNvGrpSpPr/>
          <p:nvPr/>
        </p:nvGrpSpPr>
        <p:grpSpPr>
          <a:xfrm>
            <a:off x="5134980" y="1180875"/>
            <a:ext cx="432272" cy="196770"/>
            <a:chOff x="6326533" y="3047751"/>
            <a:chExt cx="432272" cy="19677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59ED39-4910-B296-B028-0599D998B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33" y="3087247"/>
              <a:ext cx="432272" cy="7002"/>
            </a:xfrm>
            <a:prstGeom prst="line">
              <a:avLst/>
            </a:prstGeom>
            <a:ln w="63500">
              <a:solidFill>
                <a:srgbClr val="233D89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5D2C2B-6FA9-5E43-5B50-F31F63AB7750}"/>
                </a:ext>
              </a:extLst>
            </p:cNvPr>
            <p:cNvSpPr/>
            <p:nvPr/>
          </p:nvSpPr>
          <p:spPr>
            <a:xfrm rot="16200000">
              <a:off x="6543981" y="3107045"/>
              <a:ext cx="196770" cy="7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D1EE64-E04D-00C4-17CD-28A23B8954BE}"/>
              </a:ext>
            </a:extLst>
          </p:cNvPr>
          <p:cNvGrpSpPr/>
          <p:nvPr/>
        </p:nvGrpSpPr>
        <p:grpSpPr>
          <a:xfrm>
            <a:off x="5134980" y="2253792"/>
            <a:ext cx="432272" cy="196770"/>
            <a:chOff x="6326533" y="4133819"/>
            <a:chExt cx="432272" cy="19677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39C500-0820-BCDF-82B5-E417D1993584}"/>
                </a:ext>
              </a:extLst>
            </p:cNvPr>
            <p:cNvCxnSpPr>
              <a:cxnSpLocks/>
            </p:cNvCxnSpPr>
            <p:nvPr/>
          </p:nvCxnSpPr>
          <p:spPr>
            <a:xfrm>
              <a:off x="6326533" y="4211927"/>
              <a:ext cx="432272" cy="0"/>
            </a:xfrm>
            <a:prstGeom prst="line">
              <a:avLst/>
            </a:prstGeom>
            <a:ln w="63500">
              <a:solidFill>
                <a:srgbClr val="CD37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83A76B-76D8-ABEC-4D54-79E2FF7DA76F}"/>
                </a:ext>
              </a:extLst>
            </p:cNvPr>
            <p:cNvSpPr/>
            <p:nvPr/>
          </p:nvSpPr>
          <p:spPr>
            <a:xfrm rot="16200000">
              <a:off x="6543981" y="4193113"/>
              <a:ext cx="196770" cy="7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002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12305</TotalTime>
  <Words>37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11</cp:revision>
  <dcterms:created xsi:type="dcterms:W3CDTF">2022-02-25T05:51:20Z</dcterms:created>
  <dcterms:modified xsi:type="dcterms:W3CDTF">2022-07-21T00:24:34Z</dcterms:modified>
</cp:coreProperties>
</file>