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7315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700"/>
    <a:srgbClr val="FF3F00"/>
    <a:srgbClr val="FF8C00"/>
    <a:srgbClr val="233D89"/>
    <a:srgbClr val="4876FF"/>
    <a:srgbClr val="009ACD"/>
    <a:srgbClr val="FFFFFF"/>
    <a:srgbClr val="BEBEBE"/>
    <a:srgbClr val="4EEE94"/>
    <a:srgbClr val="D7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807" y="16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6838" y="1143000"/>
            <a:ext cx="7051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CBF7DA53-512A-5711-0884-A4210BD61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1" r="30874" b="6191"/>
          <a:stretch/>
        </p:blipFill>
        <p:spPr>
          <a:xfrm>
            <a:off x="3021673" y="157156"/>
            <a:ext cx="2110233" cy="2573369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4C8DF4E8-A720-81DA-F9A1-B3C6949B107E}"/>
              </a:ext>
            </a:extLst>
          </p:cNvPr>
          <p:cNvSpPr txBox="1"/>
          <p:nvPr/>
        </p:nvSpPr>
        <p:spPr>
          <a:xfrm>
            <a:off x="329116" y="1026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BB2DFE2-9C25-36DC-D3E1-3174D13EC472}"/>
              </a:ext>
            </a:extLst>
          </p:cNvPr>
          <p:cNvSpPr txBox="1"/>
          <p:nvPr/>
        </p:nvSpPr>
        <p:spPr>
          <a:xfrm>
            <a:off x="1630491" y="2827063"/>
            <a:ext cx="2526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Length of stress exposure (days)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373BCD3-E480-1692-AD2F-906A751F67D6}"/>
              </a:ext>
            </a:extLst>
          </p:cNvPr>
          <p:cNvSpPr txBox="1"/>
          <p:nvPr/>
        </p:nvSpPr>
        <p:spPr>
          <a:xfrm rot="16200000">
            <a:off x="-475999" y="1259917"/>
            <a:ext cx="192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Cumulative Mortality (%)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928606-7B73-953E-8E3A-F6FA138312CE}"/>
              </a:ext>
            </a:extLst>
          </p:cNvPr>
          <p:cNvSpPr txBox="1"/>
          <p:nvPr/>
        </p:nvSpPr>
        <p:spPr>
          <a:xfrm>
            <a:off x="5502774" y="184917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control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83286FB-0B34-000A-A823-DECCBDC6368B}"/>
              </a:ext>
            </a:extLst>
          </p:cNvPr>
          <p:cNvSpPr txBox="1"/>
          <p:nvPr/>
        </p:nvSpPr>
        <p:spPr>
          <a:xfrm>
            <a:off x="5502774" y="354644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single stressor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CADEA6-91E2-39B8-104C-E3E29CBBC9FD}"/>
              </a:ext>
            </a:extLst>
          </p:cNvPr>
          <p:cNvSpPr txBox="1"/>
          <p:nvPr/>
        </p:nvSpPr>
        <p:spPr>
          <a:xfrm>
            <a:off x="5502774" y="524371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multi-stressor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5604A6A-1719-EE86-13DF-3F33B9823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9" r="32257" b="6191"/>
          <a:stretch/>
        </p:blipFill>
        <p:spPr>
          <a:xfrm>
            <a:off x="658287" y="157156"/>
            <a:ext cx="2059555" cy="257336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EFF82CF-47C6-9FC3-15DA-2B1193FF2316}"/>
              </a:ext>
            </a:extLst>
          </p:cNvPr>
          <p:cNvSpPr txBox="1"/>
          <p:nvPr/>
        </p:nvSpPr>
        <p:spPr>
          <a:xfrm>
            <a:off x="2717842" y="1026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F56DC2A-1C50-65BE-63A9-2CDBA9B5FC2B}"/>
              </a:ext>
            </a:extLst>
          </p:cNvPr>
          <p:cNvSpPr txBox="1"/>
          <p:nvPr/>
        </p:nvSpPr>
        <p:spPr>
          <a:xfrm rot="16200000">
            <a:off x="1912727" y="1259917"/>
            <a:ext cx="192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Cumulative Mortality (%)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114E48B-1537-2F75-08FF-BBF606E98D3E}"/>
              </a:ext>
            </a:extLst>
          </p:cNvPr>
          <p:cNvSpPr txBox="1"/>
          <p:nvPr/>
        </p:nvSpPr>
        <p:spPr>
          <a:xfrm>
            <a:off x="3800274" y="20165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CCD52-4986-A1D8-6D17-5BA6C967146D}"/>
              </a:ext>
            </a:extLst>
          </p:cNvPr>
          <p:cNvSpPr txBox="1"/>
          <p:nvPr/>
        </p:nvSpPr>
        <p:spPr>
          <a:xfrm>
            <a:off x="1430593" y="20165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D5512E-6CE7-6ECC-337F-4D80CB48C7BE}"/>
              </a:ext>
            </a:extLst>
          </p:cNvPr>
          <p:cNvSpPr txBox="1"/>
          <p:nvPr/>
        </p:nvSpPr>
        <p:spPr>
          <a:xfrm>
            <a:off x="5502774" y="924561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control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90EAAB3-0F17-1D4B-CB89-2F0C3EDE4C07}"/>
              </a:ext>
            </a:extLst>
          </p:cNvPr>
          <p:cNvSpPr txBox="1"/>
          <p:nvPr/>
        </p:nvSpPr>
        <p:spPr>
          <a:xfrm>
            <a:off x="5502774" y="1088435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single stressor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BDF485-98E9-7E66-2D30-FFCCC4B401EF}"/>
              </a:ext>
            </a:extLst>
          </p:cNvPr>
          <p:cNvSpPr txBox="1"/>
          <p:nvPr/>
        </p:nvSpPr>
        <p:spPr>
          <a:xfrm>
            <a:off x="5502774" y="1267232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multi-stressor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7ABF2E5-5B61-4BA1-DE9E-683FC3BBC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07" y="287290"/>
            <a:ext cx="331527" cy="1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038-0469-A789-2F67-F4285A08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D36C-3677-A0BD-3A30-D57D8CBB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BD8631-6150-E361-550D-8E7DAEA7034D}"/>
              </a:ext>
            </a:extLst>
          </p:cNvPr>
          <p:cNvCxnSpPr>
            <a:cxnSpLocks/>
          </p:cNvCxnSpPr>
          <p:nvPr/>
        </p:nvCxnSpPr>
        <p:spPr>
          <a:xfrm>
            <a:off x="5134980" y="469779"/>
            <a:ext cx="432272" cy="0"/>
          </a:xfrm>
          <a:prstGeom prst="line">
            <a:avLst/>
          </a:prstGeom>
          <a:ln w="63500">
            <a:solidFill>
              <a:srgbClr val="009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4AE07-AD4A-2256-DC15-3432F37D8B96}"/>
              </a:ext>
            </a:extLst>
          </p:cNvPr>
          <p:cNvCxnSpPr>
            <a:cxnSpLocks/>
          </p:cNvCxnSpPr>
          <p:nvPr/>
        </p:nvCxnSpPr>
        <p:spPr>
          <a:xfrm>
            <a:off x="5134980" y="711027"/>
            <a:ext cx="432272" cy="0"/>
          </a:xfrm>
          <a:prstGeom prst="line">
            <a:avLst/>
          </a:prstGeom>
          <a:ln w="63500">
            <a:solidFill>
              <a:srgbClr val="487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667D51-BAE7-9D40-ACCA-79E99B77D6B7}"/>
              </a:ext>
            </a:extLst>
          </p:cNvPr>
          <p:cNvCxnSpPr>
            <a:cxnSpLocks/>
          </p:cNvCxnSpPr>
          <p:nvPr/>
        </p:nvCxnSpPr>
        <p:spPr>
          <a:xfrm>
            <a:off x="5134980" y="1542694"/>
            <a:ext cx="442204" cy="0"/>
          </a:xfrm>
          <a:prstGeom prst="line">
            <a:avLst/>
          </a:prstGeom>
          <a:ln w="63500">
            <a:solidFill>
              <a:srgbClr val="FF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D6252-1258-114E-FDA7-7B8A8FB0027A}"/>
              </a:ext>
            </a:extLst>
          </p:cNvPr>
          <p:cNvCxnSpPr>
            <a:cxnSpLocks/>
          </p:cNvCxnSpPr>
          <p:nvPr/>
        </p:nvCxnSpPr>
        <p:spPr>
          <a:xfrm>
            <a:off x="5139580" y="1783942"/>
            <a:ext cx="437605" cy="0"/>
          </a:xfrm>
          <a:prstGeom prst="line">
            <a:avLst/>
          </a:prstGeom>
          <a:ln w="63500">
            <a:solidFill>
              <a:srgbClr val="FF3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BA431A3-8C3F-58DA-9443-29CC3E425982}"/>
              </a:ext>
            </a:extLst>
          </p:cNvPr>
          <p:cNvGrpSpPr/>
          <p:nvPr/>
        </p:nvGrpSpPr>
        <p:grpSpPr>
          <a:xfrm>
            <a:off x="5134980" y="952275"/>
            <a:ext cx="432272" cy="196770"/>
            <a:chOff x="6326533" y="3047751"/>
            <a:chExt cx="432272" cy="19677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59ED39-4910-B296-B028-0599D998B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33" y="3087247"/>
              <a:ext cx="432272" cy="7002"/>
            </a:xfrm>
            <a:prstGeom prst="line">
              <a:avLst/>
            </a:prstGeom>
            <a:ln w="63500">
              <a:solidFill>
                <a:srgbClr val="233D89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5D2C2B-6FA9-5E43-5B50-F31F63AB7750}"/>
                </a:ext>
              </a:extLst>
            </p:cNvPr>
            <p:cNvSpPr/>
            <p:nvPr/>
          </p:nvSpPr>
          <p:spPr>
            <a:xfrm rot="16200000">
              <a:off x="6543981" y="3107045"/>
              <a:ext cx="196770" cy="7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D1EE64-E04D-00C4-17CD-28A23B8954BE}"/>
              </a:ext>
            </a:extLst>
          </p:cNvPr>
          <p:cNvGrpSpPr/>
          <p:nvPr/>
        </p:nvGrpSpPr>
        <p:grpSpPr>
          <a:xfrm>
            <a:off x="5134980" y="2025192"/>
            <a:ext cx="432272" cy="196770"/>
            <a:chOff x="6326533" y="4133819"/>
            <a:chExt cx="432272" cy="19677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39C500-0820-BCDF-82B5-E417D1993584}"/>
                </a:ext>
              </a:extLst>
            </p:cNvPr>
            <p:cNvCxnSpPr>
              <a:cxnSpLocks/>
            </p:cNvCxnSpPr>
            <p:nvPr/>
          </p:nvCxnSpPr>
          <p:spPr>
            <a:xfrm>
              <a:off x="6326533" y="4211927"/>
              <a:ext cx="432272" cy="0"/>
            </a:xfrm>
            <a:prstGeom prst="line">
              <a:avLst/>
            </a:prstGeom>
            <a:ln w="63500">
              <a:solidFill>
                <a:srgbClr val="CD37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83A76B-76D8-ABEC-4D54-79E2FF7DA76F}"/>
                </a:ext>
              </a:extLst>
            </p:cNvPr>
            <p:cNvSpPr/>
            <p:nvPr/>
          </p:nvSpPr>
          <p:spPr>
            <a:xfrm rot="16200000">
              <a:off x="6543981" y="4193113"/>
              <a:ext cx="196770" cy="7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0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13536</TotalTime>
  <Words>37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12</cp:revision>
  <dcterms:created xsi:type="dcterms:W3CDTF">2022-02-25T05:51:20Z</dcterms:created>
  <dcterms:modified xsi:type="dcterms:W3CDTF">2022-07-21T20:55:54Z</dcterms:modified>
</cp:coreProperties>
</file>