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4" r:id="rId1"/>
  </p:sldMasterIdLst>
  <p:notesMasterIdLst>
    <p:notesMasterId r:id="rId3"/>
  </p:notesMasterIdLst>
  <p:sldIdLst>
    <p:sldId id="256" r:id="rId2"/>
  </p:sldIdLst>
  <p:sldSz cx="7315200" cy="3200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A33"/>
    <a:srgbClr val="FFFFFF"/>
    <a:srgbClr val="A25133"/>
    <a:srgbClr val="FFA333"/>
    <a:srgbClr val="5266A2"/>
    <a:srgbClr val="6D91FF"/>
    <a:srgbClr val="33AED7"/>
    <a:srgbClr val="8B2500"/>
    <a:srgbClr val="FF4500"/>
    <a:srgbClr val="FF8C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>
        <p:scale>
          <a:sx n="100" d="100"/>
          <a:sy n="100" d="100"/>
        </p:scale>
        <p:origin x="2472" y="1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CBFF50-6B78-4C1C-8CD8-61469675A69B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98425" y="1143000"/>
            <a:ext cx="70548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83A36-C633-455B-9B30-F53870C2C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945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48640" rtl="0" eaLnBrk="1" latinLnBrk="0" hangingPunct="1">
      <a:defRPr sz="720" kern="1200">
        <a:solidFill>
          <a:schemeClr val="tx1"/>
        </a:solidFill>
        <a:latin typeface="+mn-lt"/>
        <a:ea typeface="+mn-ea"/>
        <a:cs typeface="+mn-cs"/>
      </a:defRPr>
    </a:lvl1pPr>
    <a:lvl2pPr marL="274320" algn="l" defTabSz="548640" rtl="0" eaLnBrk="1" latinLnBrk="0" hangingPunct="1">
      <a:defRPr sz="720" kern="1200">
        <a:solidFill>
          <a:schemeClr val="tx1"/>
        </a:solidFill>
        <a:latin typeface="+mn-lt"/>
        <a:ea typeface="+mn-ea"/>
        <a:cs typeface="+mn-cs"/>
      </a:defRPr>
    </a:lvl2pPr>
    <a:lvl3pPr marL="548640" algn="l" defTabSz="548640" rtl="0" eaLnBrk="1" latinLnBrk="0" hangingPunct="1">
      <a:defRPr sz="720" kern="1200">
        <a:solidFill>
          <a:schemeClr val="tx1"/>
        </a:solidFill>
        <a:latin typeface="+mn-lt"/>
        <a:ea typeface="+mn-ea"/>
        <a:cs typeface="+mn-cs"/>
      </a:defRPr>
    </a:lvl3pPr>
    <a:lvl4pPr marL="822960" algn="l" defTabSz="548640" rtl="0" eaLnBrk="1" latinLnBrk="0" hangingPunct="1">
      <a:defRPr sz="720" kern="1200">
        <a:solidFill>
          <a:schemeClr val="tx1"/>
        </a:solidFill>
        <a:latin typeface="+mn-lt"/>
        <a:ea typeface="+mn-ea"/>
        <a:cs typeface="+mn-cs"/>
      </a:defRPr>
    </a:lvl4pPr>
    <a:lvl5pPr marL="1097280" algn="l" defTabSz="548640" rtl="0" eaLnBrk="1" latinLnBrk="0" hangingPunct="1">
      <a:defRPr sz="720" kern="1200">
        <a:solidFill>
          <a:schemeClr val="tx1"/>
        </a:solidFill>
        <a:latin typeface="+mn-lt"/>
        <a:ea typeface="+mn-ea"/>
        <a:cs typeface="+mn-cs"/>
      </a:defRPr>
    </a:lvl5pPr>
    <a:lvl6pPr marL="1371600" algn="l" defTabSz="548640" rtl="0" eaLnBrk="1" latinLnBrk="0" hangingPunct="1">
      <a:defRPr sz="720" kern="1200">
        <a:solidFill>
          <a:schemeClr val="tx1"/>
        </a:solidFill>
        <a:latin typeface="+mn-lt"/>
        <a:ea typeface="+mn-ea"/>
        <a:cs typeface="+mn-cs"/>
      </a:defRPr>
    </a:lvl6pPr>
    <a:lvl7pPr marL="1645920" algn="l" defTabSz="548640" rtl="0" eaLnBrk="1" latinLnBrk="0" hangingPunct="1">
      <a:defRPr sz="720" kern="1200">
        <a:solidFill>
          <a:schemeClr val="tx1"/>
        </a:solidFill>
        <a:latin typeface="+mn-lt"/>
        <a:ea typeface="+mn-ea"/>
        <a:cs typeface="+mn-cs"/>
      </a:defRPr>
    </a:lvl7pPr>
    <a:lvl8pPr marL="1920240" algn="l" defTabSz="548640" rtl="0" eaLnBrk="1" latinLnBrk="0" hangingPunct="1">
      <a:defRPr sz="720" kern="1200">
        <a:solidFill>
          <a:schemeClr val="tx1"/>
        </a:solidFill>
        <a:latin typeface="+mn-lt"/>
        <a:ea typeface="+mn-ea"/>
        <a:cs typeface="+mn-cs"/>
      </a:defRPr>
    </a:lvl8pPr>
    <a:lvl9pPr marL="2194560" algn="l" defTabSz="548640" rtl="0" eaLnBrk="1" latinLnBrk="0" hangingPunct="1">
      <a:defRPr sz="72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523770"/>
            <a:ext cx="5486400" cy="1114213"/>
          </a:xfrm>
        </p:spPr>
        <p:txBody>
          <a:bodyPr anchor="b"/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1680951"/>
            <a:ext cx="5486400" cy="772689"/>
          </a:xfrm>
        </p:spPr>
        <p:txBody>
          <a:bodyPr/>
          <a:lstStyle>
            <a:lvl1pPr marL="0" indent="0" algn="ctr">
              <a:buNone/>
              <a:defRPr sz="1120"/>
            </a:lvl1pPr>
            <a:lvl2pPr marL="213375" indent="0" algn="ctr">
              <a:buNone/>
              <a:defRPr sz="933"/>
            </a:lvl2pPr>
            <a:lvl3pPr marL="426750" indent="0" algn="ctr">
              <a:buNone/>
              <a:defRPr sz="840"/>
            </a:lvl3pPr>
            <a:lvl4pPr marL="640126" indent="0" algn="ctr">
              <a:buNone/>
              <a:defRPr sz="747"/>
            </a:lvl4pPr>
            <a:lvl5pPr marL="853501" indent="0" algn="ctr">
              <a:buNone/>
              <a:defRPr sz="747"/>
            </a:lvl5pPr>
            <a:lvl6pPr marL="1066876" indent="0" algn="ctr">
              <a:buNone/>
              <a:defRPr sz="747"/>
            </a:lvl6pPr>
            <a:lvl7pPr marL="1280251" indent="0" algn="ctr">
              <a:buNone/>
              <a:defRPr sz="747"/>
            </a:lvl7pPr>
            <a:lvl8pPr marL="1493627" indent="0" algn="ctr">
              <a:buNone/>
              <a:defRPr sz="747"/>
            </a:lvl8pPr>
            <a:lvl9pPr marL="1707002" indent="0" algn="ctr">
              <a:buNone/>
              <a:defRPr sz="74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981C-2139-450C-9A30-783FB7BA910A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32732-D291-4121-9ECF-4710A55CD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775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981C-2139-450C-9A30-783FB7BA910A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32732-D291-4121-9ECF-4710A55CD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987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170392"/>
            <a:ext cx="1577340" cy="271219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170392"/>
            <a:ext cx="4640580" cy="271219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981C-2139-450C-9A30-783FB7BA910A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32732-D291-4121-9ECF-4710A55CD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699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981C-2139-450C-9A30-783FB7BA910A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32732-D291-4121-9ECF-4710A55CD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509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797878"/>
            <a:ext cx="6309360" cy="1331277"/>
          </a:xfrm>
        </p:spPr>
        <p:txBody>
          <a:bodyPr anchor="b"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2141750"/>
            <a:ext cx="6309360" cy="700087"/>
          </a:xfrm>
        </p:spPr>
        <p:txBody>
          <a:bodyPr/>
          <a:lstStyle>
            <a:lvl1pPr marL="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1pPr>
            <a:lvl2pPr marL="213375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2pPr>
            <a:lvl3pPr marL="42675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3pPr>
            <a:lvl4pPr marL="640126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4pPr>
            <a:lvl5pPr marL="853501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5pPr>
            <a:lvl6pPr marL="1066876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6pPr>
            <a:lvl7pPr marL="1280251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7pPr>
            <a:lvl8pPr marL="1493627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8pPr>
            <a:lvl9pPr marL="1707002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981C-2139-450C-9A30-783FB7BA910A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32732-D291-4121-9ECF-4710A55CD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966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851959"/>
            <a:ext cx="3108960" cy="20306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851959"/>
            <a:ext cx="3108960" cy="20306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981C-2139-450C-9A30-783FB7BA910A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32732-D291-4121-9ECF-4710A55CD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796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170392"/>
            <a:ext cx="6309360" cy="6185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3" y="784543"/>
            <a:ext cx="3094672" cy="384492"/>
          </a:xfrm>
        </p:spPr>
        <p:txBody>
          <a:bodyPr anchor="b"/>
          <a:lstStyle>
            <a:lvl1pPr marL="0" indent="0">
              <a:buNone/>
              <a:defRPr sz="1120" b="1"/>
            </a:lvl1pPr>
            <a:lvl2pPr marL="213375" indent="0">
              <a:buNone/>
              <a:defRPr sz="933" b="1"/>
            </a:lvl2pPr>
            <a:lvl3pPr marL="426750" indent="0">
              <a:buNone/>
              <a:defRPr sz="840" b="1"/>
            </a:lvl3pPr>
            <a:lvl4pPr marL="640126" indent="0">
              <a:buNone/>
              <a:defRPr sz="747" b="1"/>
            </a:lvl4pPr>
            <a:lvl5pPr marL="853501" indent="0">
              <a:buNone/>
              <a:defRPr sz="747" b="1"/>
            </a:lvl5pPr>
            <a:lvl6pPr marL="1066876" indent="0">
              <a:buNone/>
              <a:defRPr sz="747" b="1"/>
            </a:lvl6pPr>
            <a:lvl7pPr marL="1280251" indent="0">
              <a:buNone/>
              <a:defRPr sz="747" b="1"/>
            </a:lvl7pPr>
            <a:lvl8pPr marL="1493627" indent="0">
              <a:buNone/>
              <a:defRPr sz="747" b="1"/>
            </a:lvl8pPr>
            <a:lvl9pPr marL="1707002" indent="0">
              <a:buNone/>
              <a:defRPr sz="74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3" y="1169035"/>
            <a:ext cx="3094672" cy="17194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784543"/>
            <a:ext cx="3109913" cy="384492"/>
          </a:xfrm>
        </p:spPr>
        <p:txBody>
          <a:bodyPr anchor="b"/>
          <a:lstStyle>
            <a:lvl1pPr marL="0" indent="0">
              <a:buNone/>
              <a:defRPr sz="1120" b="1"/>
            </a:lvl1pPr>
            <a:lvl2pPr marL="213375" indent="0">
              <a:buNone/>
              <a:defRPr sz="933" b="1"/>
            </a:lvl2pPr>
            <a:lvl3pPr marL="426750" indent="0">
              <a:buNone/>
              <a:defRPr sz="840" b="1"/>
            </a:lvl3pPr>
            <a:lvl4pPr marL="640126" indent="0">
              <a:buNone/>
              <a:defRPr sz="747" b="1"/>
            </a:lvl4pPr>
            <a:lvl5pPr marL="853501" indent="0">
              <a:buNone/>
              <a:defRPr sz="747" b="1"/>
            </a:lvl5pPr>
            <a:lvl6pPr marL="1066876" indent="0">
              <a:buNone/>
              <a:defRPr sz="747" b="1"/>
            </a:lvl6pPr>
            <a:lvl7pPr marL="1280251" indent="0">
              <a:buNone/>
              <a:defRPr sz="747" b="1"/>
            </a:lvl7pPr>
            <a:lvl8pPr marL="1493627" indent="0">
              <a:buNone/>
              <a:defRPr sz="747" b="1"/>
            </a:lvl8pPr>
            <a:lvl9pPr marL="1707002" indent="0">
              <a:buNone/>
              <a:defRPr sz="74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1169035"/>
            <a:ext cx="3109913" cy="17194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981C-2139-450C-9A30-783FB7BA910A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32732-D291-4121-9ECF-4710A55CD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315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981C-2139-450C-9A30-783FB7BA910A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32732-D291-4121-9ECF-4710A55CD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042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981C-2139-450C-9A30-783FB7BA910A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32732-D291-4121-9ECF-4710A55CD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488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213360"/>
            <a:ext cx="2359342" cy="746760"/>
          </a:xfrm>
        </p:spPr>
        <p:txBody>
          <a:bodyPr anchor="b"/>
          <a:lstStyle>
            <a:lvl1pPr>
              <a:defRPr sz="14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460799"/>
            <a:ext cx="3703320" cy="2274358"/>
          </a:xfrm>
        </p:spPr>
        <p:txBody>
          <a:bodyPr/>
          <a:lstStyle>
            <a:lvl1pPr>
              <a:defRPr sz="1493"/>
            </a:lvl1pPr>
            <a:lvl2pPr>
              <a:defRPr sz="1307"/>
            </a:lvl2pPr>
            <a:lvl3pPr>
              <a:defRPr sz="1120"/>
            </a:lvl3pPr>
            <a:lvl4pPr>
              <a:defRPr sz="933"/>
            </a:lvl4pPr>
            <a:lvl5pPr>
              <a:defRPr sz="933"/>
            </a:lvl5pPr>
            <a:lvl6pPr>
              <a:defRPr sz="933"/>
            </a:lvl6pPr>
            <a:lvl7pPr>
              <a:defRPr sz="933"/>
            </a:lvl7pPr>
            <a:lvl8pPr>
              <a:defRPr sz="933"/>
            </a:lvl8pPr>
            <a:lvl9pPr>
              <a:defRPr sz="9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960120"/>
            <a:ext cx="2359342" cy="1778741"/>
          </a:xfrm>
        </p:spPr>
        <p:txBody>
          <a:bodyPr/>
          <a:lstStyle>
            <a:lvl1pPr marL="0" indent="0">
              <a:buNone/>
              <a:defRPr sz="747"/>
            </a:lvl1pPr>
            <a:lvl2pPr marL="213375" indent="0">
              <a:buNone/>
              <a:defRPr sz="653"/>
            </a:lvl2pPr>
            <a:lvl3pPr marL="426750" indent="0">
              <a:buNone/>
              <a:defRPr sz="560"/>
            </a:lvl3pPr>
            <a:lvl4pPr marL="640126" indent="0">
              <a:buNone/>
              <a:defRPr sz="467"/>
            </a:lvl4pPr>
            <a:lvl5pPr marL="853501" indent="0">
              <a:buNone/>
              <a:defRPr sz="467"/>
            </a:lvl5pPr>
            <a:lvl6pPr marL="1066876" indent="0">
              <a:buNone/>
              <a:defRPr sz="467"/>
            </a:lvl6pPr>
            <a:lvl7pPr marL="1280251" indent="0">
              <a:buNone/>
              <a:defRPr sz="467"/>
            </a:lvl7pPr>
            <a:lvl8pPr marL="1493627" indent="0">
              <a:buNone/>
              <a:defRPr sz="467"/>
            </a:lvl8pPr>
            <a:lvl9pPr marL="1707002" indent="0">
              <a:buNone/>
              <a:defRPr sz="4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981C-2139-450C-9A30-783FB7BA910A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32732-D291-4121-9ECF-4710A55CD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359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213360"/>
            <a:ext cx="2359342" cy="746760"/>
          </a:xfrm>
        </p:spPr>
        <p:txBody>
          <a:bodyPr anchor="b"/>
          <a:lstStyle>
            <a:lvl1pPr>
              <a:defRPr sz="14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460799"/>
            <a:ext cx="3703320" cy="2274358"/>
          </a:xfrm>
        </p:spPr>
        <p:txBody>
          <a:bodyPr anchor="t"/>
          <a:lstStyle>
            <a:lvl1pPr marL="0" indent="0">
              <a:buNone/>
              <a:defRPr sz="1493"/>
            </a:lvl1pPr>
            <a:lvl2pPr marL="213375" indent="0">
              <a:buNone/>
              <a:defRPr sz="1307"/>
            </a:lvl2pPr>
            <a:lvl3pPr marL="426750" indent="0">
              <a:buNone/>
              <a:defRPr sz="1120"/>
            </a:lvl3pPr>
            <a:lvl4pPr marL="640126" indent="0">
              <a:buNone/>
              <a:defRPr sz="933"/>
            </a:lvl4pPr>
            <a:lvl5pPr marL="853501" indent="0">
              <a:buNone/>
              <a:defRPr sz="933"/>
            </a:lvl5pPr>
            <a:lvl6pPr marL="1066876" indent="0">
              <a:buNone/>
              <a:defRPr sz="933"/>
            </a:lvl6pPr>
            <a:lvl7pPr marL="1280251" indent="0">
              <a:buNone/>
              <a:defRPr sz="933"/>
            </a:lvl7pPr>
            <a:lvl8pPr marL="1493627" indent="0">
              <a:buNone/>
              <a:defRPr sz="933"/>
            </a:lvl8pPr>
            <a:lvl9pPr marL="1707002" indent="0">
              <a:buNone/>
              <a:defRPr sz="9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960120"/>
            <a:ext cx="2359342" cy="1778741"/>
          </a:xfrm>
        </p:spPr>
        <p:txBody>
          <a:bodyPr/>
          <a:lstStyle>
            <a:lvl1pPr marL="0" indent="0">
              <a:buNone/>
              <a:defRPr sz="747"/>
            </a:lvl1pPr>
            <a:lvl2pPr marL="213375" indent="0">
              <a:buNone/>
              <a:defRPr sz="653"/>
            </a:lvl2pPr>
            <a:lvl3pPr marL="426750" indent="0">
              <a:buNone/>
              <a:defRPr sz="560"/>
            </a:lvl3pPr>
            <a:lvl4pPr marL="640126" indent="0">
              <a:buNone/>
              <a:defRPr sz="467"/>
            </a:lvl4pPr>
            <a:lvl5pPr marL="853501" indent="0">
              <a:buNone/>
              <a:defRPr sz="467"/>
            </a:lvl5pPr>
            <a:lvl6pPr marL="1066876" indent="0">
              <a:buNone/>
              <a:defRPr sz="467"/>
            </a:lvl6pPr>
            <a:lvl7pPr marL="1280251" indent="0">
              <a:buNone/>
              <a:defRPr sz="467"/>
            </a:lvl7pPr>
            <a:lvl8pPr marL="1493627" indent="0">
              <a:buNone/>
              <a:defRPr sz="467"/>
            </a:lvl8pPr>
            <a:lvl9pPr marL="1707002" indent="0">
              <a:buNone/>
              <a:defRPr sz="4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981C-2139-450C-9A30-783FB7BA910A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32732-D291-4121-9ECF-4710A55CD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177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170392"/>
            <a:ext cx="6309360" cy="6185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851959"/>
            <a:ext cx="6309360" cy="2030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2966297"/>
            <a:ext cx="1645920" cy="1703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8981C-2139-450C-9A30-783FB7BA910A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2966297"/>
            <a:ext cx="2468880" cy="1703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2966297"/>
            <a:ext cx="1645920" cy="1703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532732-D291-4121-9ECF-4710A55CD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656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426750" rtl="0" eaLnBrk="1" latinLnBrk="0" hangingPunct="1">
        <a:lnSpc>
          <a:spcPct val="90000"/>
        </a:lnSpc>
        <a:spcBef>
          <a:spcPct val="0"/>
        </a:spcBef>
        <a:buNone/>
        <a:defRPr sz="205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6688" indent="-106688" algn="l" defTabSz="42675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307" kern="1200">
          <a:solidFill>
            <a:schemeClr val="tx1"/>
          </a:solidFill>
          <a:latin typeface="+mn-lt"/>
          <a:ea typeface="+mn-ea"/>
          <a:cs typeface="+mn-cs"/>
        </a:defRPr>
      </a:lvl1pPr>
      <a:lvl2pPr marL="320063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1120" kern="1200">
          <a:solidFill>
            <a:schemeClr val="tx1"/>
          </a:solidFill>
          <a:latin typeface="+mn-lt"/>
          <a:ea typeface="+mn-ea"/>
          <a:cs typeface="+mn-cs"/>
        </a:defRPr>
      </a:lvl2pPr>
      <a:lvl3pPr marL="533438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933" kern="1200">
          <a:solidFill>
            <a:schemeClr val="tx1"/>
          </a:solidFill>
          <a:latin typeface="+mn-lt"/>
          <a:ea typeface="+mn-ea"/>
          <a:cs typeface="+mn-cs"/>
        </a:defRPr>
      </a:lvl3pPr>
      <a:lvl4pPr marL="746813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4pPr>
      <a:lvl5pPr marL="960189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5pPr>
      <a:lvl6pPr marL="1173564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6pPr>
      <a:lvl7pPr marL="1386939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7pPr>
      <a:lvl8pPr marL="1600314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8pPr>
      <a:lvl9pPr marL="1813690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1pPr>
      <a:lvl2pPr marL="213375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2pPr>
      <a:lvl3pPr marL="426750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3pPr>
      <a:lvl4pPr marL="640126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4pPr>
      <a:lvl5pPr marL="853501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5pPr>
      <a:lvl6pPr marL="1066876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6pPr>
      <a:lvl7pPr marL="1280251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7pPr>
      <a:lvl8pPr marL="1493627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8pPr>
      <a:lvl9pPr marL="1707002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8088AE9-7411-D82A-1E3F-F0898880139A}"/>
              </a:ext>
            </a:extLst>
          </p:cNvPr>
          <p:cNvSpPr txBox="1"/>
          <p:nvPr/>
        </p:nvSpPr>
        <p:spPr>
          <a:xfrm>
            <a:off x="5568966" y="456572"/>
            <a:ext cx="92845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diploid, control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131740-0362-A23B-3C37-DA0ADAA242DD}"/>
              </a:ext>
            </a:extLst>
          </p:cNvPr>
          <p:cNvSpPr txBox="1"/>
          <p:nvPr/>
        </p:nvSpPr>
        <p:spPr>
          <a:xfrm>
            <a:off x="5553843" y="697970"/>
            <a:ext cx="943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diploid, single stressor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E8C924-EC33-3877-7453-396CB698B19D}"/>
              </a:ext>
            </a:extLst>
          </p:cNvPr>
          <p:cNvSpPr txBox="1"/>
          <p:nvPr/>
        </p:nvSpPr>
        <p:spPr>
          <a:xfrm>
            <a:off x="5539531" y="993524"/>
            <a:ext cx="928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diploid, multi-stressor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719E3E-BD06-20AF-96BB-F33B5C2B2C5E}"/>
              </a:ext>
            </a:extLst>
          </p:cNvPr>
          <p:cNvSpPr txBox="1"/>
          <p:nvPr/>
        </p:nvSpPr>
        <p:spPr>
          <a:xfrm>
            <a:off x="5539531" y="1347236"/>
            <a:ext cx="9348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triploid, control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6BC34D-75AB-A556-A292-40F9A4192C00}"/>
              </a:ext>
            </a:extLst>
          </p:cNvPr>
          <p:cNvSpPr txBox="1"/>
          <p:nvPr/>
        </p:nvSpPr>
        <p:spPr>
          <a:xfrm>
            <a:off x="5548108" y="1568086"/>
            <a:ext cx="970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triploid, single stressor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8D45D5-947F-D26E-0DB4-1A079FF5807A}"/>
              </a:ext>
            </a:extLst>
          </p:cNvPr>
          <p:cNvSpPr txBox="1"/>
          <p:nvPr/>
        </p:nvSpPr>
        <p:spPr>
          <a:xfrm>
            <a:off x="5539531" y="1871204"/>
            <a:ext cx="928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triploid, multi-stressor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88AB9AD-DC48-3345-7CFD-12CF2BD50495}"/>
              </a:ext>
            </a:extLst>
          </p:cNvPr>
          <p:cNvSpPr>
            <a:spLocks noChangeAspect="1"/>
          </p:cNvSpPr>
          <p:nvPr/>
        </p:nvSpPr>
        <p:spPr>
          <a:xfrm>
            <a:off x="5442341" y="753949"/>
            <a:ext cx="137160" cy="137160"/>
          </a:xfrm>
          <a:prstGeom prst="rect">
            <a:avLst/>
          </a:prstGeom>
          <a:solidFill>
            <a:srgbClr val="6D9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E51F26C-E8FA-AFA7-73BA-C675428AA1ED}"/>
              </a:ext>
            </a:extLst>
          </p:cNvPr>
          <p:cNvSpPr>
            <a:spLocks noChangeAspect="1"/>
          </p:cNvSpPr>
          <p:nvPr/>
        </p:nvSpPr>
        <p:spPr>
          <a:xfrm>
            <a:off x="5442341" y="1033065"/>
            <a:ext cx="137160" cy="137160"/>
          </a:xfrm>
          <a:prstGeom prst="rect">
            <a:avLst/>
          </a:prstGeom>
          <a:solidFill>
            <a:srgbClr val="5266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5BC24F-0EC8-8AA1-26A2-36817418FCE1}"/>
              </a:ext>
            </a:extLst>
          </p:cNvPr>
          <p:cNvSpPr>
            <a:spLocks noChangeAspect="1"/>
          </p:cNvSpPr>
          <p:nvPr/>
        </p:nvSpPr>
        <p:spPr>
          <a:xfrm>
            <a:off x="5442341" y="1378856"/>
            <a:ext cx="137160" cy="137160"/>
          </a:xfrm>
          <a:prstGeom prst="rect">
            <a:avLst/>
          </a:prstGeom>
          <a:solidFill>
            <a:srgbClr val="FFA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3FDF7A8-BC3E-8610-F004-B7FD15365F26}"/>
              </a:ext>
            </a:extLst>
          </p:cNvPr>
          <p:cNvSpPr>
            <a:spLocks noChangeAspect="1"/>
          </p:cNvSpPr>
          <p:nvPr/>
        </p:nvSpPr>
        <p:spPr>
          <a:xfrm>
            <a:off x="5442341" y="1619872"/>
            <a:ext cx="137160" cy="137160"/>
          </a:xfrm>
          <a:prstGeom prst="rect">
            <a:avLst/>
          </a:prstGeom>
          <a:solidFill>
            <a:srgbClr val="FF6A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E7AF002-3E82-F251-2C74-41D297B099FA}"/>
              </a:ext>
            </a:extLst>
          </p:cNvPr>
          <p:cNvSpPr>
            <a:spLocks noChangeAspect="1"/>
          </p:cNvSpPr>
          <p:nvPr/>
        </p:nvSpPr>
        <p:spPr>
          <a:xfrm>
            <a:off x="5442341" y="1918040"/>
            <a:ext cx="137160" cy="137160"/>
          </a:xfrm>
          <a:prstGeom prst="rect">
            <a:avLst/>
          </a:prstGeom>
          <a:solidFill>
            <a:srgbClr val="A25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2840CDF-FB61-53F6-B302-87E11065CAC9}"/>
              </a:ext>
            </a:extLst>
          </p:cNvPr>
          <p:cNvSpPr>
            <a:spLocks noChangeAspect="1"/>
          </p:cNvSpPr>
          <p:nvPr/>
        </p:nvSpPr>
        <p:spPr>
          <a:xfrm>
            <a:off x="5442341" y="503408"/>
            <a:ext cx="137160" cy="137160"/>
          </a:xfrm>
          <a:prstGeom prst="rect">
            <a:avLst/>
          </a:prstGeom>
          <a:solidFill>
            <a:srgbClr val="33AE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A780EF0-3F55-1224-5285-1F94D56381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954" r="22870" b="8690"/>
          <a:stretch/>
        </p:blipFill>
        <p:spPr>
          <a:xfrm>
            <a:off x="3464152" y="250467"/>
            <a:ext cx="938213" cy="248953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235CD5C-894A-6E60-6C8D-D2B176AAEB5F}"/>
              </a:ext>
            </a:extLst>
          </p:cNvPr>
          <p:cNvSpPr txBox="1"/>
          <p:nvPr/>
        </p:nvSpPr>
        <p:spPr>
          <a:xfrm rot="16200000">
            <a:off x="144332" y="1301751"/>
            <a:ext cx="18986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Na</a:t>
            </a:r>
            <a:r>
              <a:rPr lang="en-US" sz="1100" baseline="30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/K</a:t>
            </a:r>
            <a:r>
              <a:rPr lang="en-US" sz="1100" baseline="30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ATPase Activity (µmol ADP mg protein</a:t>
            </a:r>
            <a:r>
              <a:rPr lang="en-US" sz="1100" baseline="30000" dirty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h</a:t>
            </a:r>
            <a:r>
              <a:rPr lang="en-US" sz="1100" baseline="30000" dirty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5C9FCF3-40F0-ECD7-6B6B-F2E778A809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7451" r="1" b="8690"/>
          <a:stretch/>
        </p:blipFill>
        <p:spPr>
          <a:xfrm>
            <a:off x="4302350" y="250467"/>
            <a:ext cx="998991" cy="248953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D269321-83CF-A072-D285-942907B630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26" r="46208" b="8690"/>
          <a:stretch/>
        </p:blipFill>
        <p:spPr>
          <a:xfrm>
            <a:off x="1338723" y="250467"/>
            <a:ext cx="2129630" cy="248953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CF32F623-7474-112A-933C-BA81FF719DE5}"/>
              </a:ext>
            </a:extLst>
          </p:cNvPr>
          <p:cNvSpPr/>
          <p:nvPr/>
        </p:nvSpPr>
        <p:spPr>
          <a:xfrm>
            <a:off x="3905384" y="2524813"/>
            <a:ext cx="819243" cy="4308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B2DE1EB-5377-A192-4DD7-C1C32766025D}"/>
              </a:ext>
            </a:extLst>
          </p:cNvPr>
          <p:cNvSpPr/>
          <p:nvPr/>
        </p:nvSpPr>
        <p:spPr>
          <a:xfrm>
            <a:off x="3069121" y="2524814"/>
            <a:ext cx="819243" cy="4878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0E394E0-CC78-A80E-FCF3-981CF6E54539}"/>
              </a:ext>
            </a:extLst>
          </p:cNvPr>
          <p:cNvCxnSpPr>
            <a:cxnSpLocks/>
          </p:cNvCxnSpPr>
          <p:nvPr/>
        </p:nvCxnSpPr>
        <p:spPr>
          <a:xfrm>
            <a:off x="4966721" y="2511396"/>
            <a:ext cx="0" cy="3961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1A4AA86-10E2-0244-2181-826091889F8D}"/>
              </a:ext>
            </a:extLst>
          </p:cNvPr>
          <p:cNvCxnSpPr>
            <a:cxnSpLocks/>
          </p:cNvCxnSpPr>
          <p:nvPr/>
        </p:nvCxnSpPr>
        <p:spPr>
          <a:xfrm>
            <a:off x="4280921" y="2511396"/>
            <a:ext cx="0" cy="3961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025FBCD-8965-44E6-078B-178E8DFBF62E}"/>
              </a:ext>
            </a:extLst>
          </p:cNvPr>
          <p:cNvCxnSpPr>
            <a:cxnSpLocks/>
          </p:cNvCxnSpPr>
          <p:nvPr/>
        </p:nvCxnSpPr>
        <p:spPr>
          <a:xfrm>
            <a:off x="3455421" y="2511396"/>
            <a:ext cx="0" cy="3961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7ADBD39-45AA-2125-5BB0-03580C4596D6}"/>
              </a:ext>
            </a:extLst>
          </p:cNvPr>
          <p:cNvCxnSpPr>
            <a:cxnSpLocks/>
          </p:cNvCxnSpPr>
          <p:nvPr/>
        </p:nvCxnSpPr>
        <p:spPr>
          <a:xfrm>
            <a:off x="2802164" y="2511396"/>
            <a:ext cx="0" cy="3961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FDD5E77-E61E-581C-DD6F-D8D8F7A678F9}"/>
              </a:ext>
            </a:extLst>
          </p:cNvPr>
          <p:cNvCxnSpPr>
            <a:cxnSpLocks/>
          </p:cNvCxnSpPr>
          <p:nvPr/>
        </p:nvCxnSpPr>
        <p:spPr>
          <a:xfrm>
            <a:off x="2329883" y="2511396"/>
            <a:ext cx="0" cy="3961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C6CA261-10A6-5908-B552-9B9D12131F80}"/>
              </a:ext>
            </a:extLst>
          </p:cNvPr>
          <p:cNvCxnSpPr>
            <a:cxnSpLocks/>
          </p:cNvCxnSpPr>
          <p:nvPr/>
        </p:nvCxnSpPr>
        <p:spPr>
          <a:xfrm>
            <a:off x="1853633" y="2511396"/>
            <a:ext cx="0" cy="3961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353FB26E-0101-4474-35BA-4406A9198AF0}"/>
              </a:ext>
            </a:extLst>
          </p:cNvPr>
          <p:cNvSpPr/>
          <p:nvPr/>
        </p:nvSpPr>
        <p:spPr>
          <a:xfrm>
            <a:off x="1626801" y="2558005"/>
            <a:ext cx="1396118" cy="4308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4CCF4CC-747D-F376-E960-BDF5EA518BE6}"/>
              </a:ext>
            </a:extLst>
          </p:cNvPr>
          <p:cNvSpPr/>
          <p:nvPr/>
        </p:nvSpPr>
        <p:spPr>
          <a:xfrm>
            <a:off x="4600344" y="2556803"/>
            <a:ext cx="819243" cy="4308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D3931D1-9220-621B-C2BA-069DDF4EF5DF}"/>
              </a:ext>
            </a:extLst>
          </p:cNvPr>
          <p:cNvSpPr txBox="1"/>
          <p:nvPr/>
        </p:nvSpPr>
        <p:spPr>
          <a:xfrm>
            <a:off x="4660553" y="2566588"/>
            <a:ext cx="640788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after exp.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3981E27-1EAB-58AF-94BD-EA59456E15FD}"/>
              </a:ext>
            </a:extLst>
          </p:cNvPr>
          <p:cNvSpPr txBox="1"/>
          <p:nvPr/>
        </p:nvSpPr>
        <p:spPr>
          <a:xfrm>
            <a:off x="1568111" y="2566588"/>
            <a:ext cx="6407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before exp.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605AC04-C119-1AA5-1D5A-D831AD2CB034}"/>
              </a:ext>
            </a:extLst>
          </p:cNvPr>
          <p:cNvSpPr txBox="1"/>
          <p:nvPr/>
        </p:nvSpPr>
        <p:spPr>
          <a:xfrm>
            <a:off x="2473045" y="2566588"/>
            <a:ext cx="726465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multi-stressor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4383B64-6960-1412-5EA7-DD56969B15D2}"/>
              </a:ext>
            </a:extLst>
          </p:cNvPr>
          <p:cNvSpPr txBox="1"/>
          <p:nvPr/>
        </p:nvSpPr>
        <p:spPr>
          <a:xfrm>
            <a:off x="1969005" y="2566588"/>
            <a:ext cx="726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single stressor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6A65EC5-07D0-B87B-45C1-8F360810D772}"/>
              </a:ext>
            </a:extLst>
          </p:cNvPr>
          <p:cNvSpPr txBox="1"/>
          <p:nvPr/>
        </p:nvSpPr>
        <p:spPr>
          <a:xfrm>
            <a:off x="3092436" y="2566588"/>
            <a:ext cx="726465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d5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17CA141-DAD4-B4EA-BDDA-5348025EFEAC}"/>
              </a:ext>
            </a:extLst>
          </p:cNvPr>
          <p:cNvSpPr txBox="1"/>
          <p:nvPr/>
        </p:nvSpPr>
        <p:spPr>
          <a:xfrm>
            <a:off x="3917216" y="2566588"/>
            <a:ext cx="726465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d10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67722E4-1FB7-2567-7BAE-98C2EA399331}"/>
              </a:ext>
            </a:extLst>
          </p:cNvPr>
          <p:cNvSpPr txBox="1"/>
          <p:nvPr/>
        </p:nvSpPr>
        <p:spPr>
          <a:xfrm>
            <a:off x="1650516" y="638600"/>
            <a:ext cx="242374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800" i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6CFEFFF-330E-EF08-50C8-2B20A4C286A4}"/>
              </a:ext>
            </a:extLst>
          </p:cNvPr>
          <p:cNvSpPr txBox="1"/>
          <p:nvPr/>
        </p:nvSpPr>
        <p:spPr>
          <a:xfrm>
            <a:off x="1819164" y="693601"/>
            <a:ext cx="2423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0B75C0A-166B-7838-4498-951ACDE26C48}"/>
              </a:ext>
            </a:extLst>
          </p:cNvPr>
          <p:cNvSpPr txBox="1"/>
          <p:nvPr/>
        </p:nvSpPr>
        <p:spPr>
          <a:xfrm>
            <a:off x="2089741" y="1296346"/>
            <a:ext cx="2936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 err="1">
                <a:latin typeface="Arial" panose="020B0604020202020204" pitchFamily="34" charset="0"/>
                <a:cs typeface="Arial" panose="020B0604020202020204" pitchFamily="34" charset="0"/>
              </a:rPr>
              <a:t>bc</a:t>
            </a:r>
            <a:endParaRPr lang="en-US" sz="8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4191263-257B-7195-1B69-1BC738FB3D8F}"/>
              </a:ext>
            </a:extLst>
          </p:cNvPr>
          <p:cNvSpPr txBox="1"/>
          <p:nvPr/>
        </p:nvSpPr>
        <p:spPr>
          <a:xfrm>
            <a:off x="2561198" y="1760362"/>
            <a:ext cx="3000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C5CD023-E597-AF20-DB2D-FAA24AFA400D}"/>
              </a:ext>
            </a:extLst>
          </p:cNvPr>
          <p:cNvSpPr txBox="1"/>
          <p:nvPr/>
        </p:nvSpPr>
        <p:spPr>
          <a:xfrm>
            <a:off x="3023567" y="1648637"/>
            <a:ext cx="3513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 err="1">
                <a:latin typeface="Arial" panose="020B0604020202020204" pitchFamily="34" charset="0"/>
                <a:cs typeface="Arial" panose="020B0604020202020204" pitchFamily="34" charset="0"/>
              </a:rPr>
              <a:t>cde</a:t>
            </a:r>
            <a:endParaRPr lang="en-US" sz="8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7648ECB-C6C0-DEA3-D15A-B376A70C1A77}"/>
              </a:ext>
            </a:extLst>
          </p:cNvPr>
          <p:cNvSpPr txBox="1"/>
          <p:nvPr/>
        </p:nvSpPr>
        <p:spPr>
          <a:xfrm>
            <a:off x="3438901" y="1656656"/>
            <a:ext cx="2423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25DAD7C-3512-4B8C-1BB9-8D7231296E7E}"/>
              </a:ext>
            </a:extLst>
          </p:cNvPr>
          <p:cNvSpPr txBox="1"/>
          <p:nvPr/>
        </p:nvSpPr>
        <p:spPr>
          <a:xfrm>
            <a:off x="3849133" y="1533353"/>
            <a:ext cx="3513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 err="1">
                <a:latin typeface="Arial" panose="020B0604020202020204" pitchFamily="34" charset="0"/>
                <a:cs typeface="Arial" panose="020B0604020202020204" pitchFamily="34" charset="0"/>
              </a:rPr>
              <a:t>cde</a:t>
            </a:r>
            <a:endParaRPr lang="en-US" sz="8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EBFE96E-24C5-98D6-ECFD-3F3B0E019F99}"/>
              </a:ext>
            </a:extLst>
          </p:cNvPr>
          <p:cNvSpPr txBox="1"/>
          <p:nvPr/>
        </p:nvSpPr>
        <p:spPr>
          <a:xfrm>
            <a:off x="4254920" y="1114528"/>
            <a:ext cx="2936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>
                <a:latin typeface="Arial" panose="020B0604020202020204" pitchFamily="34" charset="0"/>
                <a:cs typeface="Arial" panose="020B0604020202020204" pitchFamily="34" charset="0"/>
              </a:rPr>
              <a:t>cd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9C9A6D6-6BFA-1D13-3C49-0244C0E031E7}"/>
              </a:ext>
            </a:extLst>
          </p:cNvPr>
          <p:cNvSpPr txBox="1"/>
          <p:nvPr/>
        </p:nvSpPr>
        <p:spPr>
          <a:xfrm>
            <a:off x="2264820" y="1161287"/>
            <a:ext cx="2936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 err="1">
                <a:latin typeface="Arial" panose="020B0604020202020204" pitchFamily="34" charset="0"/>
                <a:cs typeface="Arial" panose="020B0604020202020204" pitchFamily="34" charset="0"/>
              </a:rPr>
              <a:t>bc</a:t>
            </a:r>
            <a:endParaRPr lang="en-US" sz="8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11B2AA4-2B62-96F7-2A56-44ED0DB3002B}"/>
              </a:ext>
            </a:extLst>
          </p:cNvPr>
          <p:cNvSpPr txBox="1"/>
          <p:nvPr/>
        </p:nvSpPr>
        <p:spPr>
          <a:xfrm>
            <a:off x="2792814" y="1871204"/>
            <a:ext cx="174658" cy="218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7ECA6A4-254F-7314-1DBF-52BCFC490460}"/>
              </a:ext>
            </a:extLst>
          </p:cNvPr>
          <p:cNvSpPr txBox="1"/>
          <p:nvPr/>
        </p:nvSpPr>
        <p:spPr>
          <a:xfrm>
            <a:off x="3250322" y="1544918"/>
            <a:ext cx="2423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964553A-566A-1350-1CC1-2B78DC55D602}"/>
              </a:ext>
            </a:extLst>
          </p:cNvPr>
          <p:cNvSpPr txBox="1"/>
          <p:nvPr/>
        </p:nvSpPr>
        <p:spPr>
          <a:xfrm>
            <a:off x="3606912" y="1656656"/>
            <a:ext cx="2423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081C406-49F7-3F88-6AFA-89939288CF8F}"/>
              </a:ext>
            </a:extLst>
          </p:cNvPr>
          <p:cNvSpPr txBox="1"/>
          <p:nvPr/>
        </p:nvSpPr>
        <p:spPr>
          <a:xfrm>
            <a:off x="4024140" y="1341229"/>
            <a:ext cx="3513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 err="1">
                <a:latin typeface="Arial" panose="020B0604020202020204" pitchFamily="34" charset="0"/>
                <a:cs typeface="Arial" panose="020B0604020202020204" pitchFamily="34" charset="0"/>
              </a:rPr>
              <a:t>cde</a:t>
            </a:r>
            <a:endParaRPr lang="en-US" sz="8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43BDA75-612D-FB56-0CA4-018FFA895307}"/>
              </a:ext>
            </a:extLst>
          </p:cNvPr>
          <p:cNvSpPr txBox="1"/>
          <p:nvPr/>
        </p:nvSpPr>
        <p:spPr>
          <a:xfrm>
            <a:off x="4401755" y="1435467"/>
            <a:ext cx="3513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 err="1">
                <a:latin typeface="Arial" panose="020B0604020202020204" pitchFamily="34" charset="0"/>
                <a:cs typeface="Arial" panose="020B0604020202020204" pitchFamily="34" charset="0"/>
              </a:rPr>
              <a:t>cde</a:t>
            </a:r>
            <a:endParaRPr lang="en-US" sz="8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0907D37-E805-7D42-BDF0-5C885612D143}"/>
              </a:ext>
            </a:extLst>
          </p:cNvPr>
          <p:cNvSpPr txBox="1"/>
          <p:nvPr/>
        </p:nvSpPr>
        <p:spPr>
          <a:xfrm>
            <a:off x="4891339" y="848690"/>
            <a:ext cx="3000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>
                <a:latin typeface="Arial" panose="020B0604020202020204" pitchFamily="34" charset="0"/>
                <a:cs typeface="Arial" panose="020B0604020202020204" pitchFamily="34" charset="0"/>
              </a:rPr>
              <a:t>ab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5BC18EB-503B-660C-7119-09CFEEB36380}"/>
              </a:ext>
            </a:extLst>
          </p:cNvPr>
          <p:cNvSpPr txBox="1"/>
          <p:nvPr/>
        </p:nvSpPr>
        <p:spPr>
          <a:xfrm>
            <a:off x="4734613" y="384878"/>
            <a:ext cx="3000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>
                <a:latin typeface="Arial" panose="020B0604020202020204" pitchFamily="34" charset="0"/>
                <a:cs typeface="Arial" panose="020B0604020202020204" pitchFamily="34" charset="0"/>
              </a:rPr>
              <a:t>ab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9224072-8E74-DACA-0110-BFB0237BB610}"/>
              </a:ext>
            </a:extLst>
          </p:cNvPr>
          <p:cNvSpPr/>
          <p:nvPr/>
        </p:nvSpPr>
        <p:spPr>
          <a:xfrm>
            <a:off x="3288368" y="2158768"/>
            <a:ext cx="139044" cy="18288"/>
          </a:xfrm>
          <a:prstGeom prst="rect">
            <a:avLst/>
          </a:prstGeom>
          <a:solidFill>
            <a:srgbClr val="FF6A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7DA49B1-568F-4EE2-E725-1EEDF971E1FF}"/>
              </a:ext>
            </a:extLst>
          </p:cNvPr>
          <p:cNvSpPr txBox="1"/>
          <p:nvPr/>
        </p:nvSpPr>
        <p:spPr>
          <a:xfrm>
            <a:off x="5348771" y="217649"/>
            <a:ext cx="11528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u="sng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Ploidy, Treatment</a:t>
            </a:r>
          </a:p>
        </p:txBody>
      </p:sp>
    </p:spTree>
    <p:extLst>
      <p:ext uri="{BB962C8B-B14F-4D97-AF65-F5344CB8AC3E}">
        <p14:creationId xmlns:p14="http://schemas.microsoft.com/office/powerpoint/2010/main" val="4287152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17757</TotalTime>
  <Words>63</Words>
  <Application>Microsoft Office PowerPoint</Application>
  <PresentationFormat>Custom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George</dc:creator>
  <cp:lastModifiedBy>Matt George</cp:lastModifiedBy>
  <cp:revision>24</cp:revision>
  <dcterms:created xsi:type="dcterms:W3CDTF">2022-02-25T05:51:20Z</dcterms:created>
  <dcterms:modified xsi:type="dcterms:W3CDTF">2022-09-01T17:22:05Z</dcterms:modified>
</cp:coreProperties>
</file>