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3"/>
  </p:notesMasterIdLst>
  <p:sldIdLst>
    <p:sldId id="256" r:id="rId2"/>
  </p:sldIdLst>
  <p:sldSz cx="91440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A33"/>
    <a:srgbClr val="FFFFFF"/>
    <a:srgbClr val="A25133"/>
    <a:srgbClr val="FFA333"/>
    <a:srgbClr val="5266A2"/>
    <a:srgbClr val="6D91FF"/>
    <a:srgbClr val="33AED7"/>
    <a:srgbClr val="8B2500"/>
    <a:srgbClr val="FF4500"/>
    <a:srgbClr val="FF8C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25" d="100"/>
          <a:sy n="125" d="100"/>
        </p:scale>
        <p:origin x="1176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BFF50-6B78-4C1C-8CD8-61469675A69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979488" y="1143000"/>
            <a:ext cx="88169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83A36-C633-455B-9B30-F53870C2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4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1pPr>
    <a:lvl2pPr marL="27432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2pPr>
    <a:lvl3pPr marL="54864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3pPr>
    <a:lvl4pPr marL="82296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4pPr>
    <a:lvl5pPr marL="109728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5pPr>
    <a:lvl6pPr marL="137160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6pPr>
    <a:lvl7pPr marL="164592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7pPr>
    <a:lvl8pPr marL="192024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8pPr>
    <a:lvl9pPr marL="219456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23770"/>
            <a:ext cx="68580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680951"/>
            <a:ext cx="68580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3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3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70392"/>
            <a:ext cx="1971675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70392"/>
            <a:ext cx="5800725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7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8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797878"/>
            <a:ext cx="788670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141750"/>
            <a:ext cx="788670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5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851959"/>
            <a:ext cx="388620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851959"/>
            <a:ext cx="388620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70392"/>
            <a:ext cx="788670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784543"/>
            <a:ext cx="3868340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169035"/>
            <a:ext cx="3868340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784543"/>
            <a:ext cx="3887391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169035"/>
            <a:ext cx="3887391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5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2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3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13360"/>
            <a:ext cx="2949178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60799"/>
            <a:ext cx="4629150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960120"/>
            <a:ext cx="2949178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4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13360"/>
            <a:ext cx="2949178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60799"/>
            <a:ext cx="4629150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960120"/>
            <a:ext cx="2949178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1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70392"/>
            <a:ext cx="788670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51959"/>
            <a:ext cx="788670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2966297"/>
            <a:ext cx="20574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981C-2139-450C-9A30-783FB7BA910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2966297"/>
            <a:ext cx="30861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2966297"/>
            <a:ext cx="20574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8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9F0935D9-75DD-10A1-ABC7-9BB957AE4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6" b="15476"/>
          <a:stretch/>
        </p:blipFill>
        <p:spPr>
          <a:xfrm>
            <a:off x="4645140" y="199236"/>
            <a:ext cx="2850550" cy="2325789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AAA938AE-0803-40A9-A368-7B5B2EEB038D}"/>
              </a:ext>
            </a:extLst>
          </p:cNvPr>
          <p:cNvSpPr txBox="1"/>
          <p:nvPr/>
        </p:nvSpPr>
        <p:spPr>
          <a:xfrm>
            <a:off x="7719935" y="500904"/>
            <a:ext cx="943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diploid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9EA9953-5B51-0D99-9084-1F1D714D314A}"/>
              </a:ext>
            </a:extLst>
          </p:cNvPr>
          <p:cNvSpPr txBox="1"/>
          <p:nvPr/>
        </p:nvSpPr>
        <p:spPr>
          <a:xfrm>
            <a:off x="7719935" y="776380"/>
            <a:ext cx="970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triploid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ADF12D1-A2FF-A458-A7D7-25A1E985A103}"/>
              </a:ext>
            </a:extLst>
          </p:cNvPr>
          <p:cNvSpPr txBox="1"/>
          <p:nvPr/>
        </p:nvSpPr>
        <p:spPr>
          <a:xfrm rot="16200000">
            <a:off x="3560197" y="1169126"/>
            <a:ext cx="1726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Citrate Synthase Activity (nmol min</a:t>
            </a:r>
            <a:r>
              <a:rPr lang="en-US" sz="1100" baseline="30000" dirty="0">
                <a:latin typeface="Arial" panose="020B0604020202020204" pitchFamily="34" charset="0"/>
                <a:cs typeface="Arial" panose="020B0604020202020204" pitchFamily="34" charset="0"/>
              </a:rPr>
              <a:t>-1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mg protein</a:t>
            </a:r>
            <a:r>
              <a:rPr lang="en-US" sz="11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BA4D407-7BF5-C9CF-FED5-46954A86703E}"/>
              </a:ext>
            </a:extLst>
          </p:cNvPr>
          <p:cNvSpPr>
            <a:spLocks noChangeAspect="1"/>
          </p:cNvSpPr>
          <p:nvPr/>
        </p:nvSpPr>
        <p:spPr>
          <a:xfrm>
            <a:off x="7621894" y="564228"/>
            <a:ext cx="137160" cy="137160"/>
          </a:xfrm>
          <a:prstGeom prst="rect">
            <a:avLst/>
          </a:prstGeom>
          <a:solidFill>
            <a:srgbClr val="6D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22EF6A4-0DE8-49C1-9063-8FBA0024A172}"/>
              </a:ext>
            </a:extLst>
          </p:cNvPr>
          <p:cNvSpPr>
            <a:spLocks noChangeAspect="1"/>
          </p:cNvSpPr>
          <p:nvPr/>
        </p:nvSpPr>
        <p:spPr>
          <a:xfrm>
            <a:off x="7621894" y="843411"/>
            <a:ext cx="137160" cy="137160"/>
          </a:xfrm>
          <a:prstGeom prst="rect">
            <a:avLst/>
          </a:prstGeom>
          <a:solidFill>
            <a:srgbClr val="FF6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E6B669D-176F-52D7-07F6-6F47686E9D18}"/>
              </a:ext>
            </a:extLst>
          </p:cNvPr>
          <p:cNvSpPr txBox="1"/>
          <p:nvPr/>
        </p:nvSpPr>
        <p:spPr>
          <a:xfrm>
            <a:off x="4407434" y="10662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4EC26DB-1096-EF22-1778-895DB3127ED1}"/>
              </a:ext>
            </a:extLst>
          </p:cNvPr>
          <p:cNvSpPr txBox="1"/>
          <p:nvPr/>
        </p:nvSpPr>
        <p:spPr>
          <a:xfrm>
            <a:off x="5812405" y="2516338"/>
            <a:ext cx="72646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single stressor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C928813-9A31-736A-C015-33C377AA6A42}"/>
              </a:ext>
            </a:extLst>
          </p:cNvPr>
          <p:cNvSpPr txBox="1"/>
          <p:nvPr/>
        </p:nvSpPr>
        <p:spPr>
          <a:xfrm>
            <a:off x="6627307" y="2516338"/>
            <a:ext cx="68658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multi-stressor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4DC4A61-096C-95A5-B850-DA5EC33785E4}"/>
              </a:ext>
            </a:extLst>
          </p:cNvPr>
          <p:cNvSpPr txBox="1"/>
          <p:nvPr/>
        </p:nvSpPr>
        <p:spPr>
          <a:xfrm rot="16200000">
            <a:off x="114068" y="1169126"/>
            <a:ext cx="18986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1100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/K</a:t>
            </a:r>
            <a:r>
              <a:rPr lang="en-US" sz="1100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ATPase Activity (µmol ADP mg protein</a:t>
            </a:r>
            <a:r>
              <a:rPr lang="en-US" sz="11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US" sz="11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704C5C6-5EF6-62AE-8D3C-2E293F2D4CEE}"/>
              </a:ext>
            </a:extLst>
          </p:cNvPr>
          <p:cNvSpPr/>
          <p:nvPr/>
        </p:nvSpPr>
        <p:spPr>
          <a:xfrm>
            <a:off x="4708387" y="2516338"/>
            <a:ext cx="819243" cy="430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704A07D-306D-E4AC-B923-9F62214BDD31}"/>
              </a:ext>
            </a:extLst>
          </p:cNvPr>
          <p:cNvSpPr txBox="1"/>
          <p:nvPr/>
        </p:nvSpPr>
        <p:spPr>
          <a:xfrm>
            <a:off x="962316" y="10552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AB2F0E24-D890-A876-20B1-9C714B4086CC}"/>
              </a:ext>
            </a:extLst>
          </p:cNvPr>
          <p:cNvSpPr txBox="1"/>
          <p:nvPr/>
        </p:nvSpPr>
        <p:spPr>
          <a:xfrm>
            <a:off x="5094407" y="1666810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210BCF65-1CA1-3A87-304A-B481A868CBD9}"/>
              </a:ext>
            </a:extLst>
          </p:cNvPr>
          <p:cNvSpPr txBox="1"/>
          <p:nvPr/>
        </p:nvSpPr>
        <p:spPr>
          <a:xfrm>
            <a:off x="5404648" y="1153266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380F086-CE64-5560-9F27-7EF435C40308}"/>
              </a:ext>
            </a:extLst>
          </p:cNvPr>
          <p:cNvSpPr txBox="1"/>
          <p:nvPr/>
        </p:nvSpPr>
        <p:spPr>
          <a:xfrm>
            <a:off x="5912660" y="1682215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8BB07996-68F1-294D-6AE8-C6A867006B95}"/>
              </a:ext>
            </a:extLst>
          </p:cNvPr>
          <p:cNvSpPr txBox="1"/>
          <p:nvPr/>
        </p:nvSpPr>
        <p:spPr>
          <a:xfrm>
            <a:off x="6206863" y="1880249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E542024F-5F89-388F-B5F1-EE8097E0499A}"/>
              </a:ext>
            </a:extLst>
          </p:cNvPr>
          <p:cNvSpPr txBox="1"/>
          <p:nvPr/>
        </p:nvSpPr>
        <p:spPr>
          <a:xfrm>
            <a:off x="6731244" y="1205907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78565133-6F56-CC90-EC8C-2412F052E812}"/>
              </a:ext>
            </a:extLst>
          </p:cNvPr>
          <p:cNvSpPr txBox="1"/>
          <p:nvPr/>
        </p:nvSpPr>
        <p:spPr>
          <a:xfrm>
            <a:off x="7002193" y="816025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8A8A39-2C3D-CB38-BEBD-43D296703022}"/>
              </a:ext>
            </a:extLst>
          </p:cNvPr>
          <p:cNvSpPr/>
          <p:nvPr/>
        </p:nvSpPr>
        <p:spPr>
          <a:xfrm>
            <a:off x="6211625" y="2324775"/>
            <a:ext cx="225496" cy="9144"/>
          </a:xfrm>
          <a:prstGeom prst="rect">
            <a:avLst/>
          </a:prstGeom>
          <a:solidFill>
            <a:srgbClr val="FF6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CB057C-EAD4-27F2-EA34-647D4AAA76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24" b="9786"/>
          <a:stretch/>
        </p:blipFill>
        <p:spPr>
          <a:xfrm>
            <a:off x="1267865" y="199236"/>
            <a:ext cx="2845381" cy="24753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4C5215-77B1-3F7B-2731-02ED2858E2D3}"/>
              </a:ext>
            </a:extLst>
          </p:cNvPr>
          <p:cNvSpPr txBox="1"/>
          <p:nvPr/>
        </p:nvSpPr>
        <p:spPr>
          <a:xfrm>
            <a:off x="2432928" y="2515239"/>
            <a:ext cx="72646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single stressor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B00EC1-549D-EF20-D1E7-6D9CD0022A95}"/>
              </a:ext>
            </a:extLst>
          </p:cNvPr>
          <p:cNvSpPr txBox="1"/>
          <p:nvPr/>
        </p:nvSpPr>
        <p:spPr>
          <a:xfrm>
            <a:off x="3256516" y="2515239"/>
            <a:ext cx="68658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multi-stressor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5CD093-7350-E646-1756-C0288BC1C479}"/>
              </a:ext>
            </a:extLst>
          </p:cNvPr>
          <p:cNvSpPr txBox="1"/>
          <p:nvPr/>
        </p:nvSpPr>
        <p:spPr>
          <a:xfrm>
            <a:off x="1673529" y="2515239"/>
            <a:ext cx="64078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4107B4-A425-043D-7439-D523B980F0FB}"/>
              </a:ext>
            </a:extLst>
          </p:cNvPr>
          <p:cNvSpPr txBox="1"/>
          <p:nvPr/>
        </p:nvSpPr>
        <p:spPr>
          <a:xfrm>
            <a:off x="1731765" y="420258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359C0F-11DC-68E6-B6C1-86F69BBD10C0}"/>
              </a:ext>
            </a:extLst>
          </p:cNvPr>
          <p:cNvSpPr txBox="1"/>
          <p:nvPr/>
        </p:nvSpPr>
        <p:spPr>
          <a:xfrm>
            <a:off x="2019572" y="630794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D8C653-8FFA-D8BC-1334-BAA7766F4303}"/>
              </a:ext>
            </a:extLst>
          </p:cNvPr>
          <p:cNvSpPr txBox="1"/>
          <p:nvPr/>
        </p:nvSpPr>
        <p:spPr>
          <a:xfrm>
            <a:off x="2495045" y="1232736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79CF0-D2D8-54CC-915F-A7587A0ACF01}"/>
              </a:ext>
            </a:extLst>
          </p:cNvPr>
          <p:cNvSpPr txBox="1"/>
          <p:nvPr/>
        </p:nvSpPr>
        <p:spPr>
          <a:xfrm>
            <a:off x="2790004" y="1134594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034363-F00D-790D-32E7-F05B4A9F4599}"/>
              </a:ext>
            </a:extLst>
          </p:cNvPr>
          <p:cNvSpPr txBox="1"/>
          <p:nvPr/>
        </p:nvSpPr>
        <p:spPr>
          <a:xfrm>
            <a:off x="3312471" y="1720943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C23548-B5EB-514B-E5AC-54BAA33BB723}"/>
              </a:ext>
            </a:extLst>
          </p:cNvPr>
          <p:cNvSpPr txBox="1"/>
          <p:nvPr/>
        </p:nvSpPr>
        <p:spPr>
          <a:xfrm>
            <a:off x="3598688" y="1868373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CCA12F1-6614-B7D3-50E0-F3DC3EC1C92F}"/>
              </a:ext>
            </a:extLst>
          </p:cNvPr>
          <p:cNvSpPr txBox="1"/>
          <p:nvPr/>
        </p:nvSpPr>
        <p:spPr>
          <a:xfrm>
            <a:off x="5074095" y="2516338"/>
            <a:ext cx="64078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1738BF-6C2D-58D2-07AE-C24F5748E637}"/>
              </a:ext>
            </a:extLst>
          </p:cNvPr>
          <p:cNvSpPr txBox="1"/>
          <p:nvPr/>
        </p:nvSpPr>
        <p:spPr>
          <a:xfrm>
            <a:off x="7621894" y="271506"/>
            <a:ext cx="970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Ploidy</a:t>
            </a:r>
          </a:p>
        </p:txBody>
      </p:sp>
    </p:spTree>
    <p:extLst>
      <p:ext uri="{BB962C8B-B14F-4D97-AF65-F5344CB8AC3E}">
        <p14:creationId xmlns:p14="http://schemas.microsoft.com/office/powerpoint/2010/main" val="4287152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17792</TotalTime>
  <Words>47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George</dc:creator>
  <cp:lastModifiedBy>Matt George</cp:lastModifiedBy>
  <cp:revision>25</cp:revision>
  <dcterms:created xsi:type="dcterms:W3CDTF">2022-02-25T05:51:20Z</dcterms:created>
  <dcterms:modified xsi:type="dcterms:W3CDTF">2022-09-01T17:18:33Z</dcterms:modified>
</cp:coreProperties>
</file>