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3"/>
  </p:notesMasterIdLst>
  <p:sldIdLst>
    <p:sldId id="256" r:id="rId2"/>
  </p:sldIdLst>
  <p:sldSz cx="9144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66D"/>
    <a:srgbClr val="00BA38"/>
    <a:srgbClr val="619CFF"/>
    <a:srgbClr val="FFFFFF"/>
    <a:srgbClr val="00BFC4"/>
    <a:srgbClr val="FF5719"/>
    <a:srgbClr val="CC3819"/>
    <a:srgbClr val="A25133"/>
    <a:srgbClr val="FF6A33"/>
    <a:srgbClr val="FFA33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50" d="100"/>
          <a:sy n="150" d="100"/>
        </p:scale>
        <p:origin x="1352" y="2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BFF50-6B78-4C1C-8CD8-61469675A69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0" y="1143000"/>
            <a:ext cx="1028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83A36-C633-455B-9B30-F53870C2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4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1pPr>
    <a:lvl2pPr marL="27432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2pPr>
    <a:lvl3pPr marL="54864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3pPr>
    <a:lvl4pPr marL="82296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4pPr>
    <a:lvl5pPr marL="109728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5pPr>
    <a:lvl6pPr marL="137160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6pPr>
    <a:lvl7pPr marL="164592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7pPr>
    <a:lvl8pPr marL="192024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8pPr>
    <a:lvl9pPr marL="219456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448945"/>
            <a:ext cx="68580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440815"/>
            <a:ext cx="68580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5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46050"/>
            <a:ext cx="1971675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46050"/>
            <a:ext cx="5800725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7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1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3895"/>
            <a:ext cx="788670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835785"/>
            <a:ext cx="788670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6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730250"/>
            <a:ext cx="388620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30250"/>
            <a:ext cx="388620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1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46050"/>
            <a:ext cx="788670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672465"/>
            <a:ext cx="3868340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002030"/>
            <a:ext cx="3868340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672465"/>
            <a:ext cx="3887391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002030"/>
            <a:ext cx="3887391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3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7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82880"/>
            <a:ext cx="2949178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394970"/>
            <a:ext cx="462915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822960"/>
            <a:ext cx="2949178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3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82880"/>
            <a:ext cx="2949178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394970"/>
            <a:ext cx="462915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822960"/>
            <a:ext cx="2949178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7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46050"/>
            <a:ext cx="788670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730250"/>
            <a:ext cx="788670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2542540"/>
            <a:ext cx="20574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981C-2139-450C-9A30-783FB7BA910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2542540"/>
            <a:ext cx="30861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2542540"/>
            <a:ext cx="20574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0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7CC85F3B-7D97-BDD1-C12B-7783BFF691C1}"/>
              </a:ext>
            </a:extLst>
          </p:cNvPr>
          <p:cNvSpPr txBox="1"/>
          <p:nvPr/>
        </p:nvSpPr>
        <p:spPr>
          <a:xfrm>
            <a:off x="1503539" y="57909"/>
            <a:ext cx="1508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diploid:triploid</a:t>
            </a:r>
            <a:r>
              <a:rPr lang="en-US" sz="9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Ctrl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3EF86-EB89-DE52-4D34-B6B5353143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r="13352"/>
          <a:stretch/>
        </p:blipFill>
        <p:spPr>
          <a:xfrm>
            <a:off x="8467" y="237054"/>
            <a:ext cx="2757598" cy="2373731"/>
          </a:xfrm>
          <a:prstGeom prst="rect">
            <a:avLst/>
          </a:prstGeom>
        </p:spPr>
      </p:pic>
      <p:sp>
        <p:nvSpPr>
          <p:cNvPr id="310" name="TextBox 309">
            <a:extLst>
              <a:ext uri="{FF2B5EF4-FFF2-40B4-BE49-F238E27FC236}">
                <a16:creationId xmlns:a16="http://schemas.microsoft.com/office/drawing/2014/main" id="{586D3645-16E2-10F1-011E-8BD618CFC100}"/>
              </a:ext>
            </a:extLst>
          </p:cNvPr>
          <p:cNvSpPr txBox="1"/>
          <p:nvPr/>
        </p:nvSpPr>
        <p:spPr>
          <a:xfrm>
            <a:off x="63499" y="1456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65CDA591-1EB0-CEC4-20ED-03F3A50986FA}"/>
              </a:ext>
            </a:extLst>
          </p:cNvPr>
          <p:cNvSpPr txBox="1"/>
          <p:nvPr/>
        </p:nvSpPr>
        <p:spPr>
          <a:xfrm>
            <a:off x="4968348" y="53339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BD30DB64-4189-716D-F009-188E7F8B7933}"/>
              </a:ext>
            </a:extLst>
          </p:cNvPr>
          <p:cNvSpPr txBox="1"/>
          <p:nvPr/>
        </p:nvSpPr>
        <p:spPr>
          <a:xfrm>
            <a:off x="841853" y="529275"/>
            <a:ext cx="5399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20°C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CF9059D2-A2AD-7106-88C7-521E5961282E}"/>
              </a:ext>
            </a:extLst>
          </p:cNvPr>
          <p:cNvCxnSpPr>
            <a:cxnSpLocks/>
          </p:cNvCxnSpPr>
          <p:nvPr/>
        </p:nvCxnSpPr>
        <p:spPr>
          <a:xfrm>
            <a:off x="1168233" y="629302"/>
            <a:ext cx="386376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AB775AEB-7F75-61A1-CC1C-2F8398D243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21" r="16362"/>
          <a:stretch/>
        </p:blipFill>
        <p:spPr>
          <a:xfrm>
            <a:off x="2746589" y="235199"/>
            <a:ext cx="2646675" cy="237744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9C0881A-4B82-723A-4202-A6414DAEBA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3" r="16439"/>
          <a:stretch/>
        </p:blipFill>
        <p:spPr>
          <a:xfrm>
            <a:off x="5413285" y="235199"/>
            <a:ext cx="2646676" cy="237744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0139050-065B-F2DF-55F4-47CC9B168556}"/>
              </a:ext>
            </a:extLst>
          </p:cNvPr>
          <p:cNvSpPr txBox="1"/>
          <p:nvPr/>
        </p:nvSpPr>
        <p:spPr>
          <a:xfrm>
            <a:off x="5425014" y="1456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794B1CB-F5AA-4BF8-7B23-5FA8AC6E1141}"/>
              </a:ext>
            </a:extLst>
          </p:cNvPr>
          <p:cNvSpPr txBox="1"/>
          <p:nvPr/>
        </p:nvSpPr>
        <p:spPr>
          <a:xfrm>
            <a:off x="4197562" y="57909"/>
            <a:ext cx="1508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diploid only, </a:t>
            </a:r>
            <a:r>
              <a:rPr lang="en-US" sz="9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SS:Ctrl</a:t>
            </a:r>
            <a:endParaRPr lang="en-US" sz="9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094E69-BF77-F6E0-A9E7-2AE3DAF00D31}"/>
              </a:ext>
            </a:extLst>
          </p:cNvPr>
          <p:cNvSpPr txBox="1"/>
          <p:nvPr/>
        </p:nvSpPr>
        <p:spPr>
          <a:xfrm>
            <a:off x="6755998" y="57909"/>
            <a:ext cx="1508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diploid:triploid</a:t>
            </a:r>
            <a:r>
              <a:rPr lang="en-US" sz="9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BE91B94-6E7E-AACE-D166-93A3D89E9B82}"/>
              </a:ext>
            </a:extLst>
          </p:cNvPr>
          <p:cNvSpPr/>
          <p:nvPr/>
        </p:nvSpPr>
        <p:spPr>
          <a:xfrm>
            <a:off x="8163923" y="580069"/>
            <a:ext cx="137160" cy="137160"/>
          </a:xfrm>
          <a:prstGeom prst="rect">
            <a:avLst/>
          </a:prstGeom>
          <a:solidFill>
            <a:srgbClr val="61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D46E368-F24E-88B8-B106-CA7857480329}"/>
              </a:ext>
            </a:extLst>
          </p:cNvPr>
          <p:cNvSpPr/>
          <p:nvPr/>
        </p:nvSpPr>
        <p:spPr>
          <a:xfrm>
            <a:off x="8163923" y="802984"/>
            <a:ext cx="137160" cy="137160"/>
          </a:xfrm>
          <a:prstGeom prst="rect">
            <a:avLst/>
          </a:prstGeom>
          <a:solidFill>
            <a:srgbClr val="00B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0BC70F4-25B6-C5E6-26CE-AD26F6663378}"/>
              </a:ext>
            </a:extLst>
          </p:cNvPr>
          <p:cNvSpPr/>
          <p:nvPr/>
        </p:nvSpPr>
        <p:spPr>
          <a:xfrm>
            <a:off x="8163923" y="1025899"/>
            <a:ext cx="137160" cy="137160"/>
          </a:xfrm>
          <a:prstGeom prst="rect">
            <a:avLst/>
          </a:prstGeom>
          <a:solidFill>
            <a:srgbClr val="F87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FF4DF7-F119-04C3-A904-69EB14087589}"/>
              </a:ext>
            </a:extLst>
          </p:cNvPr>
          <p:cNvSpPr txBox="1"/>
          <p:nvPr/>
        </p:nvSpPr>
        <p:spPr>
          <a:xfrm>
            <a:off x="8289101" y="529275"/>
            <a:ext cx="6110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Regulation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2F367B-DFA9-A2AE-6F44-FF762A064C3C}"/>
              </a:ext>
            </a:extLst>
          </p:cNvPr>
          <p:cNvSpPr txBox="1"/>
          <p:nvPr/>
        </p:nvSpPr>
        <p:spPr>
          <a:xfrm>
            <a:off x="8289100" y="768023"/>
            <a:ext cx="64312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Metabolism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D90E74D6-C56B-BFEB-80CD-2B78AECC92DF}"/>
              </a:ext>
            </a:extLst>
          </p:cNvPr>
          <p:cNvSpPr txBox="1"/>
          <p:nvPr/>
        </p:nvSpPr>
        <p:spPr>
          <a:xfrm>
            <a:off x="8302147" y="983898"/>
            <a:ext cx="7120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F580C4EB-89C3-3AA2-4ED5-A948D1FA6539}"/>
              </a:ext>
            </a:extLst>
          </p:cNvPr>
          <p:cNvSpPr txBox="1"/>
          <p:nvPr/>
        </p:nvSpPr>
        <p:spPr>
          <a:xfrm>
            <a:off x="2687144" y="1456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87152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14660</TotalTime>
  <Words>26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George</dc:creator>
  <cp:lastModifiedBy>Matt George</cp:lastModifiedBy>
  <cp:revision>24</cp:revision>
  <dcterms:created xsi:type="dcterms:W3CDTF">2022-02-25T05:51:20Z</dcterms:created>
  <dcterms:modified xsi:type="dcterms:W3CDTF">2022-09-20T05:35:46Z</dcterms:modified>
</cp:coreProperties>
</file>