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A38"/>
    <a:srgbClr val="619CFF"/>
    <a:srgbClr val="FFFFFF"/>
    <a:srgbClr val="00BFC4"/>
    <a:srgbClr val="FF5719"/>
    <a:srgbClr val="CC3819"/>
    <a:srgbClr val="A25133"/>
    <a:srgbClr val="FF6A33"/>
    <a:srgbClr val="FFA3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9" autoAdjust="0"/>
    <p:restoredTop sz="94660"/>
  </p:normalViewPr>
  <p:slideViewPr>
    <p:cSldViewPr snapToGrid="0">
      <p:cViewPr>
        <p:scale>
          <a:sx n="150" d="100"/>
          <a:sy n="150" d="100"/>
        </p:scale>
        <p:origin x="18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1143000"/>
            <a:ext cx="3965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Picture 501">
            <a:extLst>
              <a:ext uri="{FF2B5EF4-FFF2-40B4-BE49-F238E27FC236}">
                <a16:creationId xmlns:a16="http://schemas.microsoft.com/office/drawing/2014/main" id="{288AE2E6-7D6B-12BE-8B12-1AD794C7E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1"/>
          <a:stretch/>
        </p:blipFill>
        <p:spPr>
          <a:xfrm>
            <a:off x="4180416" y="484604"/>
            <a:ext cx="3610576" cy="2611568"/>
          </a:xfrm>
          <a:prstGeom prst="rect">
            <a:avLst/>
          </a:prstGeom>
        </p:spPr>
      </p:pic>
      <p:pic>
        <p:nvPicPr>
          <p:cNvPr id="503" name="Picture 502">
            <a:extLst>
              <a:ext uri="{FF2B5EF4-FFF2-40B4-BE49-F238E27FC236}">
                <a16:creationId xmlns:a16="http://schemas.microsoft.com/office/drawing/2014/main" id="{ACF50D46-2010-8AA4-A3F0-A4E6FC6C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31"/>
          <a:stretch/>
        </p:blipFill>
        <p:spPr>
          <a:xfrm>
            <a:off x="104840" y="565257"/>
            <a:ext cx="3701973" cy="2404872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29CD51E1-5FD6-F608-1792-45A736CA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8"/>
          <a:stretch/>
        </p:blipFill>
        <p:spPr>
          <a:xfrm>
            <a:off x="3989446" y="3434726"/>
            <a:ext cx="3701973" cy="2404872"/>
          </a:xfrm>
          <a:prstGeom prst="rect">
            <a:avLst/>
          </a:prstGeom>
        </p:spPr>
      </p:pic>
      <p:sp>
        <p:nvSpPr>
          <p:cNvPr id="505" name="TextBox 504">
            <a:extLst>
              <a:ext uri="{FF2B5EF4-FFF2-40B4-BE49-F238E27FC236}">
                <a16:creationId xmlns:a16="http://schemas.microsoft.com/office/drawing/2014/main" id="{62E19B28-BEB7-B23C-B2AB-E630B9B14194}"/>
              </a:ext>
            </a:extLst>
          </p:cNvPr>
          <p:cNvSpPr txBox="1"/>
          <p:nvPr/>
        </p:nvSpPr>
        <p:spPr>
          <a:xfrm>
            <a:off x="1703522" y="369188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diploid:triploid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Ctrl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76D1B5D-44B3-F651-E01D-BF4DC70B0AC9}"/>
              </a:ext>
            </a:extLst>
          </p:cNvPr>
          <p:cNvSpPr txBox="1"/>
          <p:nvPr/>
        </p:nvSpPr>
        <p:spPr>
          <a:xfrm>
            <a:off x="523174" y="1460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C4CF7283-BC84-45A9-C46E-B664635E1593}"/>
              </a:ext>
            </a:extLst>
          </p:cNvPr>
          <p:cNvSpPr txBox="1"/>
          <p:nvPr/>
        </p:nvSpPr>
        <p:spPr>
          <a:xfrm>
            <a:off x="3934957" y="14605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11E4F4B7-3759-AAA5-D2A4-9AA05BF92767}"/>
              </a:ext>
            </a:extLst>
          </p:cNvPr>
          <p:cNvSpPr txBox="1"/>
          <p:nvPr/>
        </p:nvSpPr>
        <p:spPr>
          <a:xfrm>
            <a:off x="393530" y="31897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3EAF37E0-9408-34F6-8075-AF27CF4E206A}"/>
              </a:ext>
            </a:extLst>
          </p:cNvPr>
          <p:cNvSpPr txBox="1"/>
          <p:nvPr/>
        </p:nvSpPr>
        <p:spPr>
          <a:xfrm>
            <a:off x="5487078" y="307965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</a:t>
            </a:r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SS:Ctrl</a:t>
            </a:r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85161689-6AF4-2192-6A2D-58E1937A61AD}"/>
              </a:ext>
            </a:extLst>
          </p:cNvPr>
          <p:cNvSpPr txBox="1"/>
          <p:nvPr/>
        </p:nvSpPr>
        <p:spPr>
          <a:xfrm>
            <a:off x="5554621" y="3228551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diploid:triploid</a:t>
            </a:r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MS</a:t>
            </a:r>
          </a:p>
        </p:txBody>
      </p:sp>
      <p:pic>
        <p:nvPicPr>
          <p:cNvPr id="511" name="Picture 510">
            <a:extLst>
              <a:ext uri="{FF2B5EF4-FFF2-40B4-BE49-F238E27FC236}">
                <a16:creationId xmlns:a16="http://schemas.microsoft.com/office/drawing/2014/main" id="{C08446A1-0BF6-A6BD-4F6D-37A8712FE4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64"/>
          <a:stretch/>
        </p:blipFill>
        <p:spPr>
          <a:xfrm>
            <a:off x="523174" y="3434726"/>
            <a:ext cx="3299977" cy="2377440"/>
          </a:xfrm>
          <a:prstGeom prst="rect">
            <a:avLst/>
          </a:prstGeom>
        </p:spPr>
      </p:pic>
      <p:sp>
        <p:nvSpPr>
          <p:cNvPr id="256" name="Rectangle 255">
            <a:extLst>
              <a:ext uri="{FF2B5EF4-FFF2-40B4-BE49-F238E27FC236}">
                <a16:creationId xmlns:a16="http://schemas.microsoft.com/office/drawing/2014/main" id="{22C59546-A0BA-7570-E816-EE7C820E9A17}"/>
              </a:ext>
            </a:extLst>
          </p:cNvPr>
          <p:cNvSpPr/>
          <p:nvPr/>
        </p:nvSpPr>
        <p:spPr>
          <a:xfrm>
            <a:off x="1711779" y="2709314"/>
            <a:ext cx="1895022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87CF7A2-FD09-293C-7F66-3CCCC06E7563}"/>
              </a:ext>
            </a:extLst>
          </p:cNvPr>
          <p:cNvCxnSpPr>
            <a:cxnSpLocks/>
          </p:cNvCxnSpPr>
          <p:nvPr/>
        </p:nvCxnSpPr>
        <p:spPr>
          <a:xfrm>
            <a:off x="1775883" y="2748565"/>
            <a:ext cx="82973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6B42EC8-0A20-D574-3CD4-FCE88C09A31C}"/>
              </a:ext>
            </a:extLst>
          </p:cNvPr>
          <p:cNvCxnSpPr>
            <a:cxnSpLocks/>
          </p:cNvCxnSpPr>
          <p:nvPr/>
        </p:nvCxnSpPr>
        <p:spPr>
          <a:xfrm>
            <a:off x="2647950" y="2748565"/>
            <a:ext cx="89535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99BEE73-F7D6-D886-AE60-9875236D3D37}"/>
              </a:ext>
            </a:extLst>
          </p:cNvPr>
          <p:cNvSpPr txBox="1"/>
          <p:nvPr/>
        </p:nvSpPr>
        <p:spPr>
          <a:xfrm>
            <a:off x="1950797" y="274958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diploid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D6E2136-0FB9-1C06-3C23-8FD8EF6EE86C}"/>
              </a:ext>
            </a:extLst>
          </p:cNvPr>
          <p:cNvSpPr txBox="1"/>
          <p:nvPr/>
        </p:nvSpPr>
        <p:spPr>
          <a:xfrm>
            <a:off x="2828004" y="274856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triploid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9272710-2152-A3D3-9EF9-B91C6ECAE375}"/>
              </a:ext>
            </a:extLst>
          </p:cNvPr>
          <p:cNvSpPr/>
          <p:nvPr/>
        </p:nvSpPr>
        <p:spPr>
          <a:xfrm>
            <a:off x="5558364" y="2811379"/>
            <a:ext cx="1986492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6ABDD37-4676-9274-F65F-FC7FEDDDF170}"/>
              </a:ext>
            </a:extLst>
          </p:cNvPr>
          <p:cNvCxnSpPr>
            <a:cxnSpLocks/>
          </p:cNvCxnSpPr>
          <p:nvPr/>
        </p:nvCxnSpPr>
        <p:spPr>
          <a:xfrm>
            <a:off x="5582706" y="2850630"/>
            <a:ext cx="83343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88854A3-AE63-D4A6-11F2-87904F91221F}"/>
              </a:ext>
            </a:extLst>
          </p:cNvPr>
          <p:cNvCxnSpPr>
            <a:cxnSpLocks/>
          </p:cNvCxnSpPr>
          <p:nvPr/>
        </p:nvCxnSpPr>
        <p:spPr>
          <a:xfrm>
            <a:off x="6484406" y="2850630"/>
            <a:ext cx="102291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FAA6422-0EF1-9D67-C6A8-746A51420888}"/>
              </a:ext>
            </a:extLst>
          </p:cNvPr>
          <p:cNvSpPr txBox="1"/>
          <p:nvPr/>
        </p:nvSpPr>
        <p:spPr>
          <a:xfrm>
            <a:off x="5733278" y="2851654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0EC1078-A424-B9E2-3D0B-005C50FCC848}"/>
              </a:ext>
            </a:extLst>
          </p:cNvPr>
          <p:cNvSpPr txBox="1"/>
          <p:nvPr/>
        </p:nvSpPr>
        <p:spPr>
          <a:xfrm>
            <a:off x="6533736" y="2850291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single stressor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846B4D4-CC7E-4E3B-387C-2646B59DBE5A}"/>
              </a:ext>
            </a:extLst>
          </p:cNvPr>
          <p:cNvSpPr/>
          <p:nvPr/>
        </p:nvSpPr>
        <p:spPr>
          <a:xfrm>
            <a:off x="1726424" y="5543920"/>
            <a:ext cx="1863100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FDB9D4F-A20B-D954-3D8C-1B2E605D25A4}"/>
              </a:ext>
            </a:extLst>
          </p:cNvPr>
          <p:cNvCxnSpPr>
            <a:cxnSpLocks/>
          </p:cNvCxnSpPr>
          <p:nvPr/>
        </p:nvCxnSpPr>
        <p:spPr>
          <a:xfrm>
            <a:off x="1775883" y="5583171"/>
            <a:ext cx="87101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0EEA81B-CF0A-0319-C033-DAF382F5389A}"/>
              </a:ext>
            </a:extLst>
          </p:cNvPr>
          <p:cNvCxnSpPr>
            <a:cxnSpLocks/>
          </p:cNvCxnSpPr>
          <p:nvPr/>
        </p:nvCxnSpPr>
        <p:spPr>
          <a:xfrm>
            <a:off x="2738438" y="5583171"/>
            <a:ext cx="80486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6EF0B95-7CFD-4EFC-C0A7-F372130B7270}"/>
              </a:ext>
            </a:extLst>
          </p:cNvPr>
          <p:cNvSpPr txBox="1"/>
          <p:nvPr/>
        </p:nvSpPr>
        <p:spPr>
          <a:xfrm>
            <a:off x="1901338" y="558419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EE4CF1E-AE68-65C4-1BFA-8D75BE188006}"/>
              </a:ext>
            </a:extLst>
          </p:cNvPr>
          <p:cNvSpPr txBox="1"/>
          <p:nvPr/>
        </p:nvSpPr>
        <p:spPr>
          <a:xfrm>
            <a:off x="2635417" y="557507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6C13066E-EABB-03E6-4776-F5930441E604}"/>
              </a:ext>
            </a:extLst>
          </p:cNvPr>
          <p:cNvSpPr txBox="1"/>
          <p:nvPr/>
        </p:nvSpPr>
        <p:spPr>
          <a:xfrm>
            <a:off x="1680245" y="3250173"/>
            <a:ext cx="150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</a:t>
            </a:r>
            <a:r>
              <a:rPr lang="en-US" sz="9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MS:Ctrl</a:t>
            </a:r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F5D59E0-50AA-7963-5380-82D0F686685B}"/>
              </a:ext>
            </a:extLst>
          </p:cNvPr>
          <p:cNvSpPr/>
          <p:nvPr/>
        </p:nvSpPr>
        <p:spPr>
          <a:xfrm>
            <a:off x="5617463" y="5571356"/>
            <a:ext cx="1846962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EF1AC78-C836-D176-4C78-3832CED91895}"/>
              </a:ext>
            </a:extLst>
          </p:cNvPr>
          <p:cNvCxnSpPr>
            <a:cxnSpLocks/>
          </p:cNvCxnSpPr>
          <p:nvPr/>
        </p:nvCxnSpPr>
        <p:spPr>
          <a:xfrm>
            <a:off x="5666922" y="5610607"/>
            <a:ext cx="79632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4809347-99A8-0B83-C0D1-76AC457942FC}"/>
              </a:ext>
            </a:extLst>
          </p:cNvPr>
          <p:cNvCxnSpPr>
            <a:cxnSpLocks/>
          </p:cNvCxnSpPr>
          <p:nvPr/>
        </p:nvCxnSpPr>
        <p:spPr>
          <a:xfrm>
            <a:off x="6534217" y="5610607"/>
            <a:ext cx="86882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FBD93B5-5D04-B28A-2440-9761DD897759}"/>
              </a:ext>
            </a:extLst>
          </p:cNvPr>
          <p:cNvSpPr txBox="1"/>
          <p:nvPr/>
        </p:nvSpPr>
        <p:spPr>
          <a:xfrm>
            <a:off x="5792377" y="561163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diploid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6F71502-5EB7-BB10-E699-C25D1EE84559}"/>
              </a:ext>
            </a:extLst>
          </p:cNvPr>
          <p:cNvSpPr txBox="1"/>
          <p:nvPr/>
        </p:nvSpPr>
        <p:spPr>
          <a:xfrm>
            <a:off x="6694158" y="560250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triploid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0C67FE1-F67B-00B1-78EC-5C9DA7F13DE5}"/>
              </a:ext>
            </a:extLst>
          </p:cNvPr>
          <p:cNvSpPr txBox="1"/>
          <p:nvPr/>
        </p:nvSpPr>
        <p:spPr>
          <a:xfrm>
            <a:off x="3969896" y="319631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14678</TotalTime>
  <Words>33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26</cp:revision>
  <dcterms:created xsi:type="dcterms:W3CDTF">2022-02-25T05:51:20Z</dcterms:created>
  <dcterms:modified xsi:type="dcterms:W3CDTF">2022-09-20T05:57:01Z</dcterms:modified>
</cp:coreProperties>
</file>