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7315200" cy="457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D0000"/>
    <a:srgbClr val="FFA500"/>
    <a:srgbClr val="FF4500"/>
    <a:srgbClr val="EEEE00"/>
    <a:srgbClr val="00FF00"/>
    <a:srgbClr val="487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7" autoAdjust="0"/>
    <p:restoredTop sz="94660"/>
  </p:normalViewPr>
  <p:slideViewPr>
    <p:cSldViewPr snapToGrid="0">
      <p:cViewPr>
        <p:scale>
          <a:sx n="125" d="100"/>
          <a:sy n="125" d="100"/>
        </p:scale>
        <p:origin x="1140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748242"/>
            <a:ext cx="5486400" cy="1591733"/>
          </a:xfrm>
        </p:spPr>
        <p:txBody>
          <a:bodyPr anchor="b"/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2401359"/>
            <a:ext cx="5486400" cy="1103841"/>
          </a:xfrm>
        </p:spPr>
        <p:txBody>
          <a:bodyPr/>
          <a:lstStyle>
            <a:lvl1pPr marL="0" indent="0" algn="ctr">
              <a:buNone/>
              <a:defRPr sz="1440"/>
            </a:lvl1pPr>
            <a:lvl2pPr marL="274320" indent="0" algn="ctr">
              <a:buNone/>
              <a:defRPr sz="1200"/>
            </a:lvl2pPr>
            <a:lvl3pPr marL="548640" indent="0" algn="ctr">
              <a:buNone/>
              <a:defRPr sz="1080"/>
            </a:lvl3pPr>
            <a:lvl4pPr marL="822960" indent="0" algn="ctr">
              <a:buNone/>
              <a:defRPr sz="960"/>
            </a:lvl4pPr>
            <a:lvl5pPr marL="1097280" indent="0" algn="ctr">
              <a:buNone/>
              <a:defRPr sz="960"/>
            </a:lvl5pPr>
            <a:lvl6pPr marL="1371600" indent="0" algn="ctr">
              <a:buNone/>
              <a:defRPr sz="960"/>
            </a:lvl6pPr>
            <a:lvl7pPr marL="1645920" indent="0" algn="ctr">
              <a:buNone/>
              <a:defRPr sz="960"/>
            </a:lvl7pPr>
            <a:lvl8pPr marL="1920240" indent="0" algn="ctr">
              <a:buNone/>
              <a:defRPr sz="960"/>
            </a:lvl8pPr>
            <a:lvl9pPr marL="2194560" indent="0" algn="ctr">
              <a:buNone/>
              <a:defRPr sz="9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8734-C4DA-45CF-B592-0B4827F17F07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60BD3-3F2E-4D2D-87AC-85014C666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343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8734-C4DA-45CF-B592-0B4827F17F07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60BD3-3F2E-4D2D-87AC-85014C666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596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234940" y="243417"/>
            <a:ext cx="1577340" cy="387455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243417"/>
            <a:ext cx="4640580" cy="387455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8734-C4DA-45CF-B592-0B4827F17F07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60BD3-3F2E-4D2D-87AC-85014C666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816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8734-C4DA-45CF-B592-0B4827F17F07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60BD3-3F2E-4D2D-87AC-85014C666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821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110" y="1139826"/>
            <a:ext cx="6309360" cy="1901825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9110" y="3059642"/>
            <a:ext cx="6309360" cy="1000125"/>
          </a:xfrm>
        </p:spPr>
        <p:txBody>
          <a:bodyPr/>
          <a:lstStyle>
            <a:lvl1pPr marL="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1pPr>
            <a:lvl2pPr marL="27432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548640" indent="0">
              <a:buNone/>
              <a:defRPr sz="1080">
                <a:solidFill>
                  <a:schemeClr val="tx1">
                    <a:tint val="75000"/>
                  </a:schemeClr>
                </a:solidFill>
              </a:defRPr>
            </a:lvl3pPr>
            <a:lvl4pPr marL="8229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4pPr>
            <a:lvl5pPr marL="109728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5pPr>
            <a:lvl6pPr marL="137160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6pPr>
            <a:lvl7pPr marL="164592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7pPr>
            <a:lvl8pPr marL="192024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8pPr>
            <a:lvl9pPr marL="21945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8734-C4DA-45CF-B592-0B4827F17F07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60BD3-3F2E-4D2D-87AC-85014C666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3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1217083"/>
            <a:ext cx="3108960" cy="29008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03320" y="1217083"/>
            <a:ext cx="3108960" cy="29008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8734-C4DA-45CF-B592-0B4827F17F07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60BD3-3F2E-4D2D-87AC-85014C666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385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243417"/>
            <a:ext cx="6309360" cy="88370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873" y="1120775"/>
            <a:ext cx="3094672" cy="549275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873" y="1670050"/>
            <a:ext cx="3094672" cy="24563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03320" y="1120775"/>
            <a:ext cx="3109913" cy="549275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03320" y="1670050"/>
            <a:ext cx="3109913" cy="24563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8734-C4DA-45CF-B592-0B4827F17F07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60BD3-3F2E-4D2D-87AC-85014C666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560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8734-C4DA-45CF-B592-0B4827F17F07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60BD3-3F2E-4D2D-87AC-85014C666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846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8734-C4DA-45CF-B592-0B4827F17F07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60BD3-3F2E-4D2D-87AC-85014C666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388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304800"/>
            <a:ext cx="2359342" cy="106680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9913" y="658284"/>
            <a:ext cx="3703320" cy="3249083"/>
          </a:xfrm>
        </p:spPr>
        <p:txBody>
          <a:bodyPr/>
          <a:lstStyle>
            <a:lvl1pPr>
              <a:defRPr sz="1920"/>
            </a:lvl1pPr>
            <a:lvl2pPr>
              <a:defRPr sz="1680"/>
            </a:lvl2pPr>
            <a:lvl3pPr>
              <a:defRPr sz="144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1371600"/>
            <a:ext cx="2359342" cy="2541059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8734-C4DA-45CF-B592-0B4827F17F07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60BD3-3F2E-4D2D-87AC-85014C666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037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304800"/>
            <a:ext cx="2359342" cy="106680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109913" y="658284"/>
            <a:ext cx="3703320" cy="3249083"/>
          </a:xfrm>
        </p:spPr>
        <p:txBody>
          <a:bodyPr anchor="t"/>
          <a:lstStyle>
            <a:lvl1pPr marL="0" indent="0">
              <a:buNone/>
              <a:defRPr sz="1920"/>
            </a:lvl1pPr>
            <a:lvl2pPr marL="274320" indent="0">
              <a:buNone/>
              <a:defRPr sz="1680"/>
            </a:lvl2pPr>
            <a:lvl3pPr marL="548640" indent="0">
              <a:buNone/>
              <a:defRPr sz="1440"/>
            </a:lvl3pPr>
            <a:lvl4pPr marL="822960" indent="0">
              <a:buNone/>
              <a:defRPr sz="1200"/>
            </a:lvl4pPr>
            <a:lvl5pPr marL="1097280" indent="0">
              <a:buNone/>
              <a:defRPr sz="1200"/>
            </a:lvl5pPr>
            <a:lvl6pPr marL="1371600" indent="0">
              <a:buNone/>
              <a:defRPr sz="1200"/>
            </a:lvl6pPr>
            <a:lvl7pPr marL="1645920" indent="0">
              <a:buNone/>
              <a:defRPr sz="1200"/>
            </a:lvl7pPr>
            <a:lvl8pPr marL="1920240" indent="0">
              <a:buNone/>
              <a:defRPr sz="1200"/>
            </a:lvl8pPr>
            <a:lvl9pPr marL="219456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1371600"/>
            <a:ext cx="2359342" cy="2541059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8734-C4DA-45CF-B592-0B4827F17F07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60BD3-3F2E-4D2D-87AC-85014C666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8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243417"/>
            <a:ext cx="6309360" cy="8837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217083"/>
            <a:ext cx="6309360" cy="29008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4237567"/>
            <a:ext cx="164592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58734-C4DA-45CF-B592-0B4827F17F07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23160" y="4237567"/>
            <a:ext cx="246888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66360" y="4237567"/>
            <a:ext cx="164592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B60BD3-3F2E-4D2D-87AC-85014C666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786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548640" rtl="0" eaLnBrk="1" latinLnBrk="0" hangingPunct="1">
        <a:lnSpc>
          <a:spcPct val="90000"/>
        </a:lnSpc>
        <a:spcBef>
          <a:spcPct val="0"/>
        </a:spcBef>
        <a:buNone/>
        <a:defRPr sz="26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54864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3pPr>
      <a:lvl4pPr marL="8229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1945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363211B7-D96F-7E0F-3F60-BCCB63A3F43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03" b="5208"/>
          <a:stretch/>
        </p:blipFill>
        <p:spPr>
          <a:xfrm>
            <a:off x="154258" y="2428874"/>
            <a:ext cx="2194560" cy="196930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29DC9A2-E15C-7A97-B6F3-14B49705B73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10" b="4774"/>
          <a:stretch/>
        </p:blipFill>
        <p:spPr>
          <a:xfrm>
            <a:off x="154258" y="142875"/>
            <a:ext cx="2194560" cy="2000250"/>
          </a:xfrm>
          <a:prstGeom prst="rect">
            <a:avLst/>
          </a:prstGeom>
        </p:spPr>
      </p:pic>
      <p:sp>
        <p:nvSpPr>
          <p:cNvPr id="77" name="TextBox 76">
            <a:extLst>
              <a:ext uri="{FF2B5EF4-FFF2-40B4-BE49-F238E27FC236}">
                <a16:creationId xmlns:a16="http://schemas.microsoft.com/office/drawing/2014/main" id="{1B9150E5-2729-F9E3-5608-E6576C77BD58}"/>
              </a:ext>
            </a:extLst>
          </p:cNvPr>
          <p:cNvSpPr txBox="1"/>
          <p:nvPr/>
        </p:nvSpPr>
        <p:spPr>
          <a:xfrm>
            <a:off x="458441" y="189309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6CEE20C4-BAA7-C94C-947F-90AFD643EAAD}"/>
              </a:ext>
            </a:extLst>
          </p:cNvPr>
          <p:cNvSpPr txBox="1"/>
          <p:nvPr/>
        </p:nvSpPr>
        <p:spPr>
          <a:xfrm>
            <a:off x="1167095" y="197226"/>
            <a:ext cx="11240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i="1" dirty="0">
                <a:latin typeface="Arial" panose="020B0604020202020204" pitchFamily="34" charset="0"/>
                <a:cs typeface="Arial" panose="020B0604020202020204" pitchFamily="34" charset="0"/>
              </a:rPr>
              <a:t>all samples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6D1BC6F-F245-8AF7-BB9C-A83464266CD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10" b="4774"/>
          <a:stretch/>
        </p:blipFill>
        <p:spPr>
          <a:xfrm>
            <a:off x="2482628" y="142875"/>
            <a:ext cx="2194560" cy="20002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0C4A91D-7916-10C3-3C51-3D3753A789E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10" b="4774"/>
          <a:stretch/>
        </p:blipFill>
        <p:spPr>
          <a:xfrm>
            <a:off x="4810998" y="142875"/>
            <a:ext cx="2194560" cy="20002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5A5FA4F-A97E-D41C-1DFB-5FC2AF99B26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34" b="4250"/>
          <a:stretch/>
        </p:blipFill>
        <p:spPr>
          <a:xfrm>
            <a:off x="2482628" y="2428874"/>
            <a:ext cx="2194560" cy="2000251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9AE4E723-9BC1-926E-60E3-525FEE090D0B}"/>
              </a:ext>
            </a:extLst>
          </p:cNvPr>
          <p:cNvSpPr txBox="1"/>
          <p:nvPr/>
        </p:nvSpPr>
        <p:spPr>
          <a:xfrm>
            <a:off x="2787966" y="189309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ECDB73E-B63F-5CE1-54D8-8FB38840D35A}"/>
              </a:ext>
            </a:extLst>
          </p:cNvPr>
          <p:cNvSpPr txBox="1"/>
          <p:nvPr/>
        </p:nvSpPr>
        <p:spPr>
          <a:xfrm>
            <a:off x="5112566" y="189309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A69538C-4198-909D-13B2-D4CDA7DFB3BE}"/>
              </a:ext>
            </a:extLst>
          </p:cNvPr>
          <p:cNvSpPr txBox="1"/>
          <p:nvPr/>
        </p:nvSpPr>
        <p:spPr>
          <a:xfrm>
            <a:off x="458173" y="2457435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5FC98DB-D534-ED59-E2CE-9F29FB211EF6}"/>
              </a:ext>
            </a:extLst>
          </p:cNvPr>
          <p:cNvSpPr txBox="1"/>
          <p:nvPr/>
        </p:nvSpPr>
        <p:spPr>
          <a:xfrm>
            <a:off x="2790346" y="2459816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3B9FEE7-F885-321A-E9FE-A6E3D3D83306}"/>
              </a:ext>
            </a:extLst>
          </p:cNvPr>
          <p:cNvSpPr txBox="1"/>
          <p:nvPr/>
        </p:nvSpPr>
        <p:spPr>
          <a:xfrm>
            <a:off x="3492985" y="197225"/>
            <a:ext cx="11240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i="1" dirty="0">
                <a:latin typeface="Arial" panose="020B0604020202020204" pitchFamily="34" charset="0"/>
                <a:cs typeface="Arial" panose="020B0604020202020204" pitchFamily="34" charset="0"/>
              </a:rPr>
              <a:t>diploids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4BD7334-B921-AEAA-5291-6C331F382C1B}"/>
              </a:ext>
            </a:extLst>
          </p:cNvPr>
          <p:cNvSpPr txBox="1"/>
          <p:nvPr/>
        </p:nvSpPr>
        <p:spPr>
          <a:xfrm>
            <a:off x="5822962" y="197224"/>
            <a:ext cx="11240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i="1" dirty="0">
                <a:latin typeface="Arial" panose="020B0604020202020204" pitchFamily="34" charset="0"/>
                <a:cs typeface="Arial" panose="020B0604020202020204" pitchFamily="34" charset="0"/>
              </a:rPr>
              <a:t>triploids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6C7EE6B-1BC2-FB13-C013-BC512CC643DF}"/>
              </a:ext>
            </a:extLst>
          </p:cNvPr>
          <p:cNvSpPr txBox="1"/>
          <p:nvPr/>
        </p:nvSpPr>
        <p:spPr>
          <a:xfrm>
            <a:off x="1173062" y="2457732"/>
            <a:ext cx="11240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i="1" dirty="0">
                <a:latin typeface="Arial" panose="020B0604020202020204" pitchFamily="34" charset="0"/>
                <a:cs typeface="Arial" panose="020B0604020202020204" pitchFamily="34" charset="0"/>
              </a:rPr>
              <a:t>single stressor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0EB9E70-BC0B-CF7F-702D-A0D8875E9231}"/>
              </a:ext>
            </a:extLst>
          </p:cNvPr>
          <p:cNvSpPr txBox="1"/>
          <p:nvPr/>
        </p:nvSpPr>
        <p:spPr>
          <a:xfrm>
            <a:off x="3504860" y="2460113"/>
            <a:ext cx="11240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i="1" dirty="0">
                <a:latin typeface="Arial" panose="020B0604020202020204" pitchFamily="34" charset="0"/>
                <a:cs typeface="Arial" panose="020B0604020202020204" pitchFamily="34" charset="0"/>
              </a:rPr>
              <a:t>multi-stressor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9D406A9-7B14-A08F-97C2-179B2741A39C}"/>
              </a:ext>
            </a:extLst>
          </p:cNvPr>
          <p:cNvGrpSpPr/>
          <p:nvPr/>
        </p:nvGrpSpPr>
        <p:grpSpPr>
          <a:xfrm>
            <a:off x="4888936" y="2638314"/>
            <a:ext cx="1161590" cy="230832"/>
            <a:chOff x="4895199" y="2461906"/>
            <a:chExt cx="1161590" cy="230832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F81CA58-6391-3A72-E90A-7CE7C1174299}"/>
                </a:ext>
              </a:extLst>
            </p:cNvPr>
            <p:cNvSpPr/>
            <p:nvPr/>
          </p:nvSpPr>
          <p:spPr>
            <a:xfrm>
              <a:off x="4895199" y="2542743"/>
              <a:ext cx="91440" cy="91440"/>
            </a:xfrm>
            <a:prstGeom prst="ellipse">
              <a:avLst/>
            </a:prstGeom>
            <a:solidFill>
              <a:srgbClr val="487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4A92F728-4B4F-1D6E-A204-C64F7A88D280}"/>
                </a:ext>
              </a:extLst>
            </p:cNvPr>
            <p:cNvSpPr txBox="1"/>
            <p:nvPr/>
          </p:nvSpPr>
          <p:spPr>
            <a:xfrm>
              <a:off x="4986977" y="2461906"/>
              <a:ext cx="106981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latin typeface="Arial" panose="020B0604020202020204" pitchFamily="34" charset="0"/>
                  <a:cs typeface="Arial" panose="020B0604020202020204" pitchFamily="34" charset="0"/>
                </a:rPr>
                <a:t>diploid, control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9D94BCE-2B1E-E86F-B008-1FA1BE4A5177}"/>
              </a:ext>
            </a:extLst>
          </p:cNvPr>
          <p:cNvGrpSpPr/>
          <p:nvPr/>
        </p:nvGrpSpPr>
        <p:grpSpPr>
          <a:xfrm>
            <a:off x="4888936" y="2838326"/>
            <a:ext cx="1459052" cy="230832"/>
            <a:chOff x="4895199" y="2664472"/>
            <a:chExt cx="1459052" cy="230832"/>
          </a:xfrm>
        </p:grpSpPr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D6EDD9F0-6DD5-AFB9-F0C4-28EC2E8C4A62}"/>
                </a:ext>
              </a:extLst>
            </p:cNvPr>
            <p:cNvSpPr/>
            <p:nvPr/>
          </p:nvSpPr>
          <p:spPr>
            <a:xfrm>
              <a:off x="4895199" y="2738396"/>
              <a:ext cx="91440" cy="91440"/>
            </a:xfrm>
            <a:prstGeom prst="ellipse">
              <a:avLst/>
            </a:prstGeom>
            <a:solidFill>
              <a:srgbClr val="EEE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04590BAC-F23F-9181-7A5A-AF9954A5BF7D}"/>
                </a:ext>
              </a:extLst>
            </p:cNvPr>
            <p:cNvSpPr txBox="1"/>
            <p:nvPr/>
          </p:nvSpPr>
          <p:spPr>
            <a:xfrm>
              <a:off x="4986977" y="2664472"/>
              <a:ext cx="136727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latin typeface="Arial" panose="020B0604020202020204" pitchFamily="34" charset="0"/>
                  <a:cs typeface="Arial" panose="020B0604020202020204" pitchFamily="34" charset="0"/>
                </a:rPr>
                <a:t>diploid, single stressor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F24234B-EC3E-31A3-4167-01EFA05E9764}"/>
              </a:ext>
            </a:extLst>
          </p:cNvPr>
          <p:cNvGrpSpPr/>
          <p:nvPr/>
        </p:nvGrpSpPr>
        <p:grpSpPr>
          <a:xfrm>
            <a:off x="4888936" y="3038338"/>
            <a:ext cx="1355496" cy="230832"/>
            <a:chOff x="4895199" y="2872928"/>
            <a:chExt cx="1355496" cy="230832"/>
          </a:xfrm>
        </p:grpSpPr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BF4B6C3C-0DA1-DD7E-FFEB-AEEFF2371ED1}"/>
                </a:ext>
              </a:extLst>
            </p:cNvPr>
            <p:cNvSpPr/>
            <p:nvPr/>
          </p:nvSpPr>
          <p:spPr>
            <a:xfrm>
              <a:off x="4895199" y="2946575"/>
              <a:ext cx="91440" cy="91440"/>
            </a:xfrm>
            <a:prstGeom prst="ellipse">
              <a:avLst/>
            </a:prstGeom>
            <a:solidFill>
              <a:srgbClr val="FF45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F077792C-C0F2-B6A8-5840-08D55F984988}"/>
                </a:ext>
              </a:extLst>
            </p:cNvPr>
            <p:cNvSpPr txBox="1"/>
            <p:nvPr/>
          </p:nvSpPr>
          <p:spPr>
            <a:xfrm>
              <a:off x="4986977" y="2872928"/>
              <a:ext cx="126371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latin typeface="Arial" panose="020B0604020202020204" pitchFamily="34" charset="0"/>
                  <a:cs typeface="Arial" panose="020B0604020202020204" pitchFamily="34" charset="0"/>
                </a:rPr>
                <a:t>diploid, multi-stressor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C9F0C2E-D2C1-D1CE-2576-2FD30E668F2E}"/>
              </a:ext>
            </a:extLst>
          </p:cNvPr>
          <p:cNvGrpSpPr/>
          <p:nvPr/>
        </p:nvGrpSpPr>
        <p:grpSpPr>
          <a:xfrm>
            <a:off x="4877827" y="3238350"/>
            <a:ext cx="1172699" cy="230832"/>
            <a:chOff x="4884090" y="3077838"/>
            <a:chExt cx="1172699" cy="230832"/>
          </a:xfrm>
        </p:grpSpPr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8AA92FA5-D9BD-75F4-7632-228B69980AD5}"/>
                </a:ext>
              </a:extLst>
            </p:cNvPr>
            <p:cNvSpPr/>
            <p:nvPr/>
          </p:nvSpPr>
          <p:spPr>
            <a:xfrm>
              <a:off x="4884090" y="3148491"/>
              <a:ext cx="113658" cy="91440"/>
            </a:xfrm>
            <a:prstGeom prst="triangle">
              <a:avLst/>
            </a:prstGeom>
            <a:solidFill>
              <a:srgbClr val="00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A3C2E8F4-55C9-39E0-BB9E-82F205902311}"/>
                </a:ext>
              </a:extLst>
            </p:cNvPr>
            <p:cNvSpPr txBox="1"/>
            <p:nvPr/>
          </p:nvSpPr>
          <p:spPr>
            <a:xfrm>
              <a:off x="4986977" y="3077838"/>
              <a:ext cx="106981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latin typeface="Arial" panose="020B0604020202020204" pitchFamily="34" charset="0"/>
                  <a:cs typeface="Arial" panose="020B0604020202020204" pitchFamily="34" charset="0"/>
                </a:rPr>
                <a:t>triploid, control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FA5585C-C7DD-0F23-30D9-EE04414487DE}"/>
              </a:ext>
            </a:extLst>
          </p:cNvPr>
          <p:cNvGrpSpPr/>
          <p:nvPr/>
        </p:nvGrpSpPr>
        <p:grpSpPr>
          <a:xfrm>
            <a:off x="4877827" y="3438362"/>
            <a:ext cx="1585603" cy="230832"/>
            <a:chOff x="4884090" y="3276485"/>
            <a:chExt cx="1585603" cy="230832"/>
          </a:xfrm>
        </p:grpSpPr>
        <p:sp>
          <p:nvSpPr>
            <p:cNvPr id="50" name="Isosceles Triangle 49">
              <a:extLst>
                <a:ext uri="{FF2B5EF4-FFF2-40B4-BE49-F238E27FC236}">
                  <a16:creationId xmlns:a16="http://schemas.microsoft.com/office/drawing/2014/main" id="{B7BDEFD0-1EFF-ED38-7286-7C690AC535CE}"/>
                </a:ext>
              </a:extLst>
            </p:cNvPr>
            <p:cNvSpPr/>
            <p:nvPr/>
          </p:nvSpPr>
          <p:spPr>
            <a:xfrm>
              <a:off x="4884090" y="3344144"/>
              <a:ext cx="113658" cy="91440"/>
            </a:xfrm>
            <a:prstGeom prst="triangle">
              <a:avLst/>
            </a:prstGeom>
            <a:solidFill>
              <a:srgbClr val="FFA5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D56F1A97-3F53-C768-9268-255BB2C6F183}"/>
                </a:ext>
              </a:extLst>
            </p:cNvPr>
            <p:cNvSpPr txBox="1"/>
            <p:nvPr/>
          </p:nvSpPr>
          <p:spPr>
            <a:xfrm>
              <a:off x="4986977" y="3276485"/>
              <a:ext cx="148271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latin typeface="Arial" panose="020B0604020202020204" pitchFamily="34" charset="0"/>
                  <a:cs typeface="Arial" panose="020B0604020202020204" pitchFamily="34" charset="0"/>
                </a:rPr>
                <a:t>triploid, single stressor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BC4511D-A888-45FE-1B52-A0D9B2118B47}"/>
              </a:ext>
            </a:extLst>
          </p:cNvPr>
          <p:cNvGrpSpPr/>
          <p:nvPr/>
        </p:nvGrpSpPr>
        <p:grpSpPr>
          <a:xfrm>
            <a:off x="4877827" y="3638375"/>
            <a:ext cx="1585603" cy="230832"/>
            <a:chOff x="4884090" y="3461967"/>
            <a:chExt cx="1585603" cy="230832"/>
          </a:xfrm>
        </p:grpSpPr>
        <p:sp>
          <p:nvSpPr>
            <p:cNvPr id="51" name="Isosceles Triangle 50">
              <a:extLst>
                <a:ext uri="{FF2B5EF4-FFF2-40B4-BE49-F238E27FC236}">
                  <a16:creationId xmlns:a16="http://schemas.microsoft.com/office/drawing/2014/main" id="{1FC4AB93-D63C-26BB-96D9-609C0041E8F3}"/>
                </a:ext>
              </a:extLst>
            </p:cNvPr>
            <p:cNvSpPr/>
            <p:nvPr/>
          </p:nvSpPr>
          <p:spPr>
            <a:xfrm>
              <a:off x="4884090" y="3527271"/>
              <a:ext cx="113658" cy="91440"/>
            </a:xfrm>
            <a:prstGeom prst="triangle">
              <a:avLst/>
            </a:prstGeom>
            <a:solidFill>
              <a:srgbClr val="CD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185A7B61-5EA2-5466-CD2E-0E4F5E33CEDE}"/>
                </a:ext>
              </a:extLst>
            </p:cNvPr>
            <p:cNvSpPr txBox="1"/>
            <p:nvPr/>
          </p:nvSpPr>
          <p:spPr>
            <a:xfrm>
              <a:off x="4986977" y="3461967"/>
              <a:ext cx="148271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latin typeface="Arial" panose="020B0604020202020204" pitchFamily="34" charset="0"/>
                  <a:cs typeface="Arial" panose="020B0604020202020204" pitchFamily="34" charset="0"/>
                </a:rPr>
                <a:t>triploid, multi-stressor</a:t>
              </a:r>
            </a:p>
          </p:txBody>
        </p: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AB44B9C5-609D-D5A1-1F66-ACC8A00C49E0}"/>
              </a:ext>
            </a:extLst>
          </p:cNvPr>
          <p:cNvSpPr txBox="1"/>
          <p:nvPr/>
        </p:nvSpPr>
        <p:spPr>
          <a:xfrm>
            <a:off x="4797784" y="2444276"/>
            <a:ext cx="13311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latin typeface="Arial" panose="020B0604020202020204" pitchFamily="34" charset="0"/>
                <a:cs typeface="Arial" panose="020B0604020202020204" pitchFamily="34" charset="0"/>
              </a:rPr>
              <a:t>Ploidy, treatment</a:t>
            </a:r>
          </a:p>
        </p:txBody>
      </p:sp>
    </p:spTree>
    <p:extLst>
      <p:ext uri="{BB962C8B-B14F-4D97-AF65-F5344CB8AC3E}">
        <p14:creationId xmlns:p14="http://schemas.microsoft.com/office/powerpoint/2010/main" val="7223313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2473</TotalTime>
  <Words>35</Words>
  <Application>Microsoft Office PowerPoint</Application>
  <PresentationFormat>Custom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George</dc:creator>
  <cp:lastModifiedBy>Matthew George</cp:lastModifiedBy>
  <cp:revision>4</cp:revision>
  <dcterms:created xsi:type="dcterms:W3CDTF">2022-06-15T12:05:07Z</dcterms:created>
  <dcterms:modified xsi:type="dcterms:W3CDTF">2022-06-19T06:18:20Z</dcterms:modified>
</cp:coreProperties>
</file>