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C03E-43CF-8181-3840-D8FC42DE6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0AACD-89DF-3B59-07E0-CCF7246A5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A5115-D9D7-1C82-D91B-24FE990B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BB06-7C1D-E34F-AFEA-B7304190F4EC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3C2A9-4ECB-0261-74A0-22D983FD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8BE8C-8CCB-9D48-F7EC-D0203F0F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03B9-34F6-CE43-AAA2-0552B6A9B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2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3606-524A-FF7C-8BD4-82D91781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2F4A0-7D5F-063F-160D-B0ECB8046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79E97-E322-C32C-AFE6-82517FAF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BB06-7C1D-E34F-AFEA-B7304190F4EC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43550-BD86-067D-8B67-272F3691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8F347-15DD-E106-9A1C-76E6E4A6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03B9-34F6-CE43-AAA2-0552B6A9B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D7790C-C384-47C3-2A7D-DA9BF91AA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CCE26-B4DD-293F-35E6-D0710DC5F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A7E9C-D08A-737B-9871-AB44251E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BB06-7C1D-E34F-AFEA-B7304190F4EC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BAC31-B83B-B662-748B-7E5E9E70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936F2-540A-5730-6909-B6135B97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03B9-34F6-CE43-AAA2-0552B6A9B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3D23-2683-F50B-FC6C-FE8E6F8D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869B5-35FE-7FC9-B54E-4EC6FC3A8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DEA30-80E1-D7F7-18F5-2DB36EBE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BB06-7C1D-E34F-AFEA-B7304190F4EC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26394-1627-2ED4-325E-79594C90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CDC2E-E923-9BE9-DD69-6CDBABF2F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03B9-34F6-CE43-AAA2-0552B6A9B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5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20CD-9746-62A2-6CEA-DDC600EF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37586-D264-5FC0-475B-26B153552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0C066-5D66-FEB7-4995-C5488EA6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BB06-7C1D-E34F-AFEA-B7304190F4EC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5DF3E-542A-F6BD-5B1A-EA44B0DF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113BD-3D47-AA71-0619-B0961690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03B9-34F6-CE43-AAA2-0552B6A9B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7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4A64-9417-CB71-F63D-D311BBCE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28CC3-3656-6CEC-6177-DCD93D947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28FA8-4121-DAA7-FD7D-6DB37D39C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E8C0F-45B6-DDF7-66E9-5D6311B3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BB06-7C1D-E34F-AFEA-B7304190F4EC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615EE-975F-AABB-00ED-066815CC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C9BEE-A4BC-C4CB-165B-EF2E9598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03B9-34F6-CE43-AAA2-0552B6A9B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1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8601-B39F-B059-8BAE-7CAB1CB8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E3EDA-34AB-E7E3-DF1D-D4B77D225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D3E58-0F62-9C8B-6A72-7FC26D5D0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2681F-CDCB-F5FA-36D6-9D628F91A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E759D-4DA2-E5E1-4578-5F596E4F8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05143-DFF3-D687-E370-6708FE69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BB06-7C1D-E34F-AFEA-B7304190F4EC}" type="datetimeFigureOut">
              <a:rPr lang="en-US" smtClean="0"/>
              <a:t>6/14/23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D2AE49-3931-BDA8-9EB8-1D4861A7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BDF53-6129-6CA8-1B71-EF0B3DE1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03B9-34F6-CE43-AAA2-0552B6A9B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7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D45D-18F7-09A3-0ABD-B6D2A385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F50A1-F087-EEF0-0486-EFE8EB71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BB06-7C1D-E34F-AFEA-B7304190F4EC}" type="datetimeFigureOut">
              <a:rPr lang="en-US" smtClean="0"/>
              <a:t>6/14/23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E4E5C-7895-0C85-0933-345F2902B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04B36-1FAD-42F3-157C-B75260D13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03B9-34F6-CE43-AAA2-0552B6A9B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6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757185-09A7-DA2A-9065-1ED6056E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BB06-7C1D-E34F-AFEA-B7304190F4EC}" type="datetimeFigureOut">
              <a:rPr lang="en-US" smtClean="0"/>
              <a:t>6/14/23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E0A85-A841-0F5E-2BC7-C6DF9412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F8DCD-39C6-438F-1CEB-B2D19544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03B9-34F6-CE43-AAA2-0552B6A9B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C2D8-95DC-5BA7-9906-D8DBA566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94BEB-803C-12C1-22BB-405AA2306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646C6-2009-28F5-4B2A-FDF8BFCFE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10D17-25CE-B658-4137-5A8825E0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BB06-7C1D-E34F-AFEA-B7304190F4EC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6B2B6-CAB5-ED9B-6EC5-3E0F7530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C1B6F-D4EE-FA2C-4600-0B7B68AEE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03B9-34F6-CE43-AAA2-0552B6A9B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2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9368-20E3-1ED3-290E-1EDC5C90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FF98E-EBA1-EAA2-988F-971CD6F01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A27DB-F1A8-3484-0BD8-3E6C6D343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679AB-684A-F5D1-B55F-FE3CF709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BB06-7C1D-E34F-AFEA-B7304190F4EC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35A1A-7CCA-E2D6-65D2-00C75615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37ACB-C729-0BF3-31DA-DE047E66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03B9-34F6-CE43-AAA2-0552B6A9B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3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9214-86DA-73BC-20C2-714B3E1BF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F3B50-7072-B45E-09E8-9981ADCC1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F657E-8FDF-CB54-22A4-14FDA00EE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3BB06-7C1D-E34F-AFEA-B7304190F4EC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914C6-D3F0-D8ED-D013-24E6E50FD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F0407-D3B4-5169-2C7C-AC9280CD7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503B9-34F6-CE43-AAA2-0552B6A9B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5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iagram, line, technical drawing&#10;&#10;Description automatically generated">
            <a:extLst>
              <a:ext uri="{FF2B5EF4-FFF2-40B4-BE49-F238E27FC236}">
                <a16:creationId xmlns:a16="http://schemas.microsoft.com/office/drawing/2014/main" id="{1CE0BE8A-38F5-EDBB-8D90-471734DE4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425450"/>
            <a:ext cx="7556500" cy="600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BDF0EF-3033-D718-F3CE-130F0B906737}"/>
              </a:ext>
            </a:extLst>
          </p:cNvPr>
          <p:cNvSpPr txBox="1"/>
          <p:nvPr/>
        </p:nvSpPr>
        <p:spPr>
          <a:xfrm>
            <a:off x="8936931" y="1371599"/>
            <a:ext cx="443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45AC3-28DF-4F44-D048-50EC8F5192E9}"/>
              </a:ext>
            </a:extLst>
          </p:cNvPr>
          <p:cNvSpPr txBox="1"/>
          <p:nvPr/>
        </p:nvSpPr>
        <p:spPr>
          <a:xfrm>
            <a:off x="5572720" y="1371599"/>
            <a:ext cx="331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D0E816-02BC-658E-72F5-2598FDACBBE7}"/>
              </a:ext>
            </a:extLst>
          </p:cNvPr>
          <p:cNvSpPr txBox="1"/>
          <p:nvPr/>
        </p:nvSpPr>
        <p:spPr>
          <a:xfrm>
            <a:off x="7970892" y="3362229"/>
            <a:ext cx="231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83A4D8-27C0-4057-1C2E-0FC1957574E5}"/>
              </a:ext>
            </a:extLst>
          </p:cNvPr>
          <p:cNvSpPr txBox="1"/>
          <p:nvPr/>
        </p:nvSpPr>
        <p:spPr>
          <a:xfrm>
            <a:off x="6912185" y="3376243"/>
            <a:ext cx="231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56DEF1-23AA-6651-25F7-1DC100F415AC}"/>
              </a:ext>
            </a:extLst>
          </p:cNvPr>
          <p:cNvSpPr txBox="1"/>
          <p:nvPr/>
        </p:nvSpPr>
        <p:spPr>
          <a:xfrm>
            <a:off x="3508177" y="3348464"/>
            <a:ext cx="231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AE754F-E8CB-E79C-7091-02E264B45405}"/>
              </a:ext>
            </a:extLst>
          </p:cNvPr>
          <p:cNvSpPr txBox="1"/>
          <p:nvPr/>
        </p:nvSpPr>
        <p:spPr>
          <a:xfrm>
            <a:off x="4451017" y="3300557"/>
            <a:ext cx="443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0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FAF42F-48E2-9CFA-D712-B639E1997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46150"/>
            <a:ext cx="7924800" cy="496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631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CATTAU</dc:creator>
  <cp:lastModifiedBy>OLIVIA CATTAU</cp:lastModifiedBy>
  <cp:revision>1</cp:revision>
  <dcterms:created xsi:type="dcterms:W3CDTF">2023-06-14T22:38:51Z</dcterms:created>
  <dcterms:modified xsi:type="dcterms:W3CDTF">2023-06-14T23:54:18Z</dcterms:modified>
</cp:coreProperties>
</file>