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315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000"/>
    <a:srgbClr val="FFA500"/>
    <a:srgbClr val="FF4500"/>
    <a:srgbClr val="EEEE00"/>
    <a:srgbClr val="00FF00"/>
    <a:srgbClr val="487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>
        <p:scale>
          <a:sx n="125" d="100"/>
          <a:sy n="125" d="100"/>
        </p:scale>
        <p:origin x="114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48242"/>
            <a:ext cx="548640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01359"/>
            <a:ext cx="54864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8734-C4DA-45CF-B592-0B4827F17F0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BD3-3F2E-4D2D-87AC-85014C66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4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8734-C4DA-45CF-B592-0B4827F17F0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BD3-3F2E-4D2D-87AC-85014C66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9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43417"/>
            <a:ext cx="157734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43417"/>
            <a:ext cx="464058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8734-C4DA-45CF-B592-0B4827F17F0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BD3-3F2E-4D2D-87AC-85014C66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1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8734-C4DA-45CF-B592-0B4827F17F0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BD3-3F2E-4D2D-87AC-85014C66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2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139826"/>
            <a:ext cx="630936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059642"/>
            <a:ext cx="630936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8734-C4DA-45CF-B592-0B4827F17F0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BD3-3F2E-4D2D-87AC-85014C66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8734-C4DA-45CF-B592-0B4827F17F0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BD3-3F2E-4D2D-87AC-85014C66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8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417"/>
            <a:ext cx="630936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120775"/>
            <a:ext cx="3094672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670050"/>
            <a:ext cx="309467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120775"/>
            <a:ext cx="3109913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670050"/>
            <a:ext cx="310991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8734-C4DA-45CF-B592-0B4827F17F0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BD3-3F2E-4D2D-87AC-85014C66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6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8734-C4DA-45CF-B592-0B4827F17F0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BD3-3F2E-4D2D-87AC-85014C66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4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8734-C4DA-45CF-B592-0B4827F17F0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BD3-3F2E-4D2D-87AC-85014C66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8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58284"/>
            <a:ext cx="370332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8734-C4DA-45CF-B592-0B4827F17F0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BD3-3F2E-4D2D-87AC-85014C66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3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58284"/>
            <a:ext cx="370332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8734-C4DA-45CF-B592-0B4827F17F0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BD3-3F2E-4D2D-87AC-85014C66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43417"/>
            <a:ext cx="630936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17083"/>
            <a:ext cx="630936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58734-C4DA-45CF-B592-0B4827F17F07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60BD3-3F2E-4D2D-87AC-85014C666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8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148">
            <a:extLst>
              <a:ext uri="{FF2B5EF4-FFF2-40B4-BE49-F238E27FC236}">
                <a16:creationId xmlns:a16="http://schemas.microsoft.com/office/drawing/2014/main" id="{784A9353-B6BB-0FE4-7C4E-0290CFD11E08}"/>
              </a:ext>
            </a:extLst>
          </p:cNvPr>
          <p:cNvSpPr txBox="1"/>
          <p:nvPr/>
        </p:nvSpPr>
        <p:spPr>
          <a:xfrm rot="16200000">
            <a:off x="201271" y="1785772"/>
            <a:ext cx="4347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2n-C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3E7DD93-EC50-0574-C1BA-059DDE3C5E40}"/>
              </a:ext>
            </a:extLst>
          </p:cNvPr>
          <p:cNvSpPr txBox="1"/>
          <p:nvPr/>
        </p:nvSpPr>
        <p:spPr>
          <a:xfrm rot="16200000">
            <a:off x="676894" y="1820272"/>
            <a:ext cx="50526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2n-SS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E62D065-1ABC-F650-00AD-83988A28567C}"/>
              </a:ext>
            </a:extLst>
          </p:cNvPr>
          <p:cNvSpPr txBox="1"/>
          <p:nvPr/>
        </p:nvSpPr>
        <p:spPr>
          <a:xfrm rot="16200000">
            <a:off x="1178166" y="1829891"/>
            <a:ext cx="52450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2n-MS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57BB065-FEAB-621B-6CFB-600F057B02FC}"/>
              </a:ext>
            </a:extLst>
          </p:cNvPr>
          <p:cNvSpPr txBox="1"/>
          <p:nvPr/>
        </p:nvSpPr>
        <p:spPr>
          <a:xfrm rot="16200000">
            <a:off x="456716" y="1785772"/>
            <a:ext cx="4347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3n-C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05719DE-1E16-17EB-BA50-7BB6002719A5}"/>
              </a:ext>
            </a:extLst>
          </p:cNvPr>
          <p:cNvSpPr txBox="1"/>
          <p:nvPr/>
        </p:nvSpPr>
        <p:spPr>
          <a:xfrm rot="16200000">
            <a:off x="932339" y="1820275"/>
            <a:ext cx="50526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3n-SS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DD20232-1C1F-9658-9A3C-C079AF73BF8E}"/>
              </a:ext>
            </a:extLst>
          </p:cNvPr>
          <p:cNvSpPr txBox="1"/>
          <p:nvPr/>
        </p:nvSpPr>
        <p:spPr>
          <a:xfrm rot="16200000">
            <a:off x="1433613" y="1829891"/>
            <a:ext cx="52450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3n-MS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EA49A71-E930-9A52-AC7F-5053EE91AA5B}"/>
              </a:ext>
            </a:extLst>
          </p:cNvPr>
          <p:cNvSpPr txBox="1"/>
          <p:nvPr/>
        </p:nvSpPr>
        <p:spPr>
          <a:xfrm rot="16200000">
            <a:off x="1963385" y="1785772"/>
            <a:ext cx="4347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2n-C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0DBE5BE-A6BC-814F-5AA1-D12C866A0E81}"/>
              </a:ext>
            </a:extLst>
          </p:cNvPr>
          <p:cNvSpPr txBox="1"/>
          <p:nvPr/>
        </p:nvSpPr>
        <p:spPr>
          <a:xfrm rot="16200000">
            <a:off x="2439008" y="1820272"/>
            <a:ext cx="50526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2n-SS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3F0A397-C4B4-A7EE-0E6D-E3D639764BA9}"/>
              </a:ext>
            </a:extLst>
          </p:cNvPr>
          <p:cNvSpPr txBox="1"/>
          <p:nvPr/>
        </p:nvSpPr>
        <p:spPr>
          <a:xfrm rot="16200000">
            <a:off x="2940280" y="1829891"/>
            <a:ext cx="52450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2n-MS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6A854DF-C7C3-6725-F75E-823363A08493}"/>
              </a:ext>
            </a:extLst>
          </p:cNvPr>
          <p:cNvSpPr txBox="1"/>
          <p:nvPr/>
        </p:nvSpPr>
        <p:spPr>
          <a:xfrm rot="16200000">
            <a:off x="2218830" y="1785772"/>
            <a:ext cx="4347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3n-C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22437D8-EE88-5BAF-A6F7-68FB23AD4F5A}"/>
              </a:ext>
            </a:extLst>
          </p:cNvPr>
          <p:cNvSpPr txBox="1"/>
          <p:nvPr/>
        </p:nvSpPr>
        <p:spPr>
          <a:xfrm rot="16200000">
            <a:off x="2694453" y="1820275"/>
            <a:ext cx="50526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3n-SS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0A609B6-B0BB-6F5A-DA2F-14C97F7BA282}"/>
              </a:ext>
            </a:extLst>
          </p:cNvPr>
          <p:cNvSpPr txBox="1"/>
          <p:nvPr/>
        </p:nvSpPr>
        <p:spPr>
          <a:xfrm rot="16200000">
            <a:off x="3195727" y="1829891"/>
            <a:ext cx="52450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3n-MS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D9134BA-97F1-1D92-5008-8ABAABCF820F}"/>
              </a:ext>
            </a:extLst>
          </p:cNvPr>
          <p:cNvSpPr txBox="1"/>
          <p:nvPr/>
        </p:nvSpPr>
        <p:spPr>
          <a:xfrm rot="16200000">
            <a:off x="3769500" y="1785773"/>
            <a:ext cx="4347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2n-C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9DB27C2-B69F-D630-15F2-5695F0B98958}"/>
              </a:ext>
            </a:extLst>
          </p:cNvPr>
          <p:cNvSpPr txBox="1"/>
          <p:nvPr/>
        </p:nvSpPr>
        <p:spPr>
          <a:xfrm rot="16200000">
            <a:off x="4245123" y="1820273"/>
            <a:ext cx="50526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2n-SS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72AD398-EF4B-C804-A7B2-E5EA2E572255}"/>
              </a:ext>
            </a:extLst>
          </p:cNvPr>
          <p:cNvSpPr txBox="1"/>
          <p:nvPr/>
        </p:nvSpPr>
        <p:spPr>
          <a:xfrm rot="16200000">
            <a:off x="4746395" y="1829892"/>
            <a:ext cx="52450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2n-MS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B861E55-41D4-F592-CFD2-C18526DF3EB4}"/>
              </a:ext>
            </a:extLst>
          </p:cNvPr>
          <p:cNvSpPr txBox="1"/>
          <p:nvPr/>
        </p:nvSpPr>
        <p:spPr>
          <a:xfrm rot="16200000">
            <a:off x="4024945" y="1785773"/>
            <a:ext cx="4347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3n-C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7C22FAF-BFC6-F27D-881D-A380FD8E7FCC}"/>
              </a:ext>
            </a:extLst>
          </p:cNvPr>
          <p:cNvSpPr txBox="1"/>
          <p:nvPr/>
        </p:nvSpPr>
        <p:spPr>
          <a:xfrm rot="16200000">
            <a:off x="4500568" y="1820276"/>
            <a:ext cx="50526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3n-SS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9318B5A-4CFC-0B22-B751-C66D88286292}"/>
              </a:ext>
            </a:extLst>
          </p:cNvPr>
          <p:cNvSpPr txBox="1"/>
          <p:nvPr/>
        </p:nvSpPr>
        <p:spPr>
          <a:xfrm rot="16200000">
            <a:off x="5001842" y="1829892"/>
            <a:ext cx="52450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3n-MS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5B983DF-32CF-2A15-F12A-18801EB930E6}"/>
              </a:ext>
            </a:extLst>
          </p:cNvPr>
          <p:cNvSpPr txBox="1"/>
          <p:nvPr/>
        </p:nvSpPr>
        <p:spPr>
          <a:xfrm rot="16200000">
            <a:off x="5534503" y="1783266"/>
            <a:ext cx="4347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2n-C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FD56056-D292-9E66-95DF-3AC2DF316C11}"/>
              </a:ext>
            </a:extLst>
          </p:cNvPr>
          <p:cNvSpPr txBox="1"/>
          <p:nvPr/>
        </p:nvSpPr>
        <p:spPr>
          <a:xfrm rot="16200000">
            <a:off x="6010126" y="1817766"/>
            <a:ext cx="50526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2n-SS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A74B8A8-AE6E-885D-77CE-EF3AB03A432C}"/>
              </a:ext>
            </a:extLst>
          </p:cNvPr>
          <p:cNvSpPr txBox="1"/>
          <p:nvPr/>
        </p:nvSpPr>
        <p:spPr>
          <a:xfrm rot="16200000">
            <a:off x="6511398" y="1827385"/>
            <a:ext cx="52450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2n-MS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31DA01D-61F4-E439-202A-A1E4AD1FF250}"/>
              </a:ext>
            </a:extLst>
          </p:cNvPr>
          <p:cNvSpPr txBox="1"/>
          <p:nvPr/>
        </p:nvSpPr>
        <p:spPr>
          <a:xfrm rot="16200000">
            <a:off x="5789948" y="1783266"/>
            <a:ext cx="4347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3n-C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F71B54A-790D-E9A7-DB0F-6FAFC77A62BE}"/>
              </a:ext>
            </a:extLst>
          </p:cNvPr>
          <p:cNvSpPr txBox="1"/>
          <p:nvPr/>
        </p:nvSpPr>
        <p:spPr>
          <a:xfrm rot="16200000">
            <a:off x="6265571" y="1817769"/>
            <a:ext cx="50526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3n-SS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E68730DF-4FA0-8F73-62EE-A1CD7DC9088E}"/>
              </a:ext>
            </a:extLst>
          </p:cNvPr>
          <p:cNvSpPr txBox="1"/>
          <p:nvPr/>
        </p:nvSpPr>
        <p:spPr>
          <a:xfrm rot="16200000">
            <a:off x="6766845" y="1827385"/>
            <a:ext cx="52450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3n-MS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BEB4445-BC66-E212-E12C-23A7C04112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b="12253"/>
          <a:stretch/>
        </p:blipFill>
        <p:spPr>
          <a:xfrm>
            <a:off x="3721392" y="144239"/>
            <a:ext cx="1704095" cy="1604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D5EB68-7B9D-5255-8EB3-0F0CB13544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b="12253"/>
          <a:stretch/>
        </p:blipFill>
        <p:spPr>
          <a:xfrm>
            <a:off x="5505449" y="144239"/>
            <a:ext cx="1704095" cy="160471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810B501E-55B4-1782-7402-538B374CFC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88"/>
          <a:stretch/>
        </p:blipFill>
        <p:spPr>
          <a:xfrm>
            <a:off x="28575" y="144238"/>
            <a:ext cx="1828800" cy="1607751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7A7F3A6-C410-4758-47A8-905C445083EE}"/>
              </a:ext>
            </a:extLst>
          </p:cNvPr>
          <p:cNvSpPr txBox="1"/>
          <p:nvPr/>
        </p:nvSpPr>
        <p:spPr>
          <a:xfrm>
            <a:off x="1102934" y="1546622"/>
            <a:ext cx="7382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600" b="1" i="1" dirty="0">
                <a:latin typeface="Arial" panose="020B0604020202020204" pitchFamily="34" charset="0"/>
                <a:cs typeface="Arial" panose="020B0604020202020204" pitchFamily="34" charset="0"/>
              </a:rPr>
              <a:t>LOC105343216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1063D676-44AE-04AA-A5D9-E4072E970E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9" b="12088"/>
          <a:stretch/>
        </p:blipFill>
        <p:spPr>
          <a:xfrm>
            <a:off x="1937336" y="144238"/>
            <a:ext cx="1704095" cy="1607751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91C819F9-FCCE-319E-6604-7D6C2BAD27C7}"/>
              </a:ext>
            </a:extLst>
          </p:cNvPr>
          <p:cNvSpPr txBox="1"/>
          <p:nvPr/>
        </p:nvSpPr>
        <p:spPr>
          <a:xfrm>
            <a:off x="2919389" y="1546622"/>
            <a:ext cx="7382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600" b="1" i="1" dirty="0">
                <a:latin typeface="Arial" panose="020B0604020202020204" pitchFamily="34" charset="0"/>
                <a:cs typeface="Arial" panose="020B0604020202020204" pitchFamily="34" charset="0"/>
              </a:rPr>
              <a:t>LOC105348623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E519398-3C65-FF6D-79BE-C53AD61961BE}"/>
              </a:ext>
            </a:extLst>
          </p:cNvPr>
          <p:cNvSpPr txBox="1"/>
          <p:nvPr/>
        </p:nvSpPr>
        <p:spPr>
          <a:xfrm>
            <a:off x="4718440" y="1546622"/>
            <a:ext cx="7382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600" b="1" i="1" dirty="0">
                <a:latin typeface="Arial" panose="020B0604020202020204" pitchFamily="34" charset="0"/>
                <a:cs typeface="Arial" panose="020B0604020202020204" pitchFamily="34" charset="0"/>
              </a:rPr>
              <a:t>LOC105334510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E3E6698-4B38-2DD6-DA5C-F2BC357A1C5C}"/>
              </a:ext>
            </a:extLst>
          </p:cNvPr>
          <p:cNvSpPr txBox="1"/>
          <p:nvPr/>
        </p:nvSpPr>
        <p:spPr>
          <a:xfrm>
            <a:off x="6471333" y="1546622"/>
            <a:ext cx="7382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600" b="1" i="1" dirty="0">
                <a:latin typeface="Arial" panose="020B0604020202020204" pitchFamily="34" charset="0"/>
                <a:cs typeface="Arial" panose="020B0604020202020204" pitchFamily="34" charset="0"/>
              </a:rPr>
              <a:t>LOC105320601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B9150E5-2729-F9E3-5608-E6576C77BD58}"/>
              </a:ext>
            </a:extLst>
          </p:cNvPr>
          <p:cNvSpPr txBox="1"/>
          <p:nvPr/>
        </p:nvSpPr>
        <p:spPr>
          <a:xfrm>
            <a:off x="290625" y="28299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E4E723-9BC1-926E-60E3-525FEE090D0B}"/>
              </a:ext>
            </a:extLst>
          </p:cNvPr>
          <p:cNvSpPr txBox="1"/>
          <p:nvPr/>
        </p:nvSpPr>
        <p:spPr>
          <a:xfrm>
            <a:off x="2040148" y="2891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CDB73E-B63F-5CE1-54D8-8FB38840D35A}"/>
              </a:ext>
            </a:extLst>
          </p:cNvPr>
          <p:cNvSpPr txBox="1"/>
          <p:nvPr/>
        </p:nvSpPr>
        <p:spPr>
          <a:xfrm>
            <a:off x="3859800" y="29260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69538C-4198-909D-13B2-D4CDA7DFB3BE}"/>
              </a:ext>
            </a:extLst>
          </p:cNvPr>
          <p:cNvSpPr txBox="1"/>
          <p:nvPr/>
        </p:nvSpPr>
        <p:spPr>
          <a:xfrm>
            <a:off x="5598362" y="28769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E53D0BA-FE7C-5E20-4BA5-72D42F44DDF5}"/>
              </a:ext>
            </a:extLst>
          </p:cNvPr>
          <p:cNvSpPr txBox="1"/>
          <p:nvPr/>
        </p:nvSpPr>
        <p:spPr>
          <a:xfrm>
            <a:off x="307294" y="564178"/>
            <a:ext cx="2524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EBFA4D-33B6-0BA1-E502-DF029E737BBE}"/>
              </a:ext>
            </a:extLst>
          </p:cNvPr>
          <p:cNvSpPr txBox="1"/>
          <p:nvPr/>
        </p:nvSpPr>
        <p:spPr>
          <a:xfrm>
            <a:off x="563579" y="621801"/>
            <a:ext cx="2524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70B20B6-F35D-9541-BF9F-7E28823E3C48}"/>
              </a:ext>
            </a:extLst>
          </p:cNvPr>
          <p:cNvSpPr txBox="1"/>
          <p:nvPr/>
        </p:nvSpPr>
        <p:spPr>
          <a:xfrm>
            <a:off x="873386" y="293079"/>
            <a:ext cx="2524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9FC887A-096A-1CC4-6347-93D8253428E2}"/>
              </a:ext>
            </a:extLst>
          </p:cNvPr>
          <p:cNvSpPr txBox="1"/>
          <p:nvPr/>
        </p:nvSpPr>
        <p:spPr>
          <a:xfrm>
            <a:off x="1054044" y="406357"/>
            <a:ext cx="2524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8120645-8537-8E77-4271-D6DCCCE5F1A6}"/>
              </a:ext>
            </a:extLst>
          </p:cNvPr>
          <p:cNvSpPr txBox="1"/>
          <p:nvPr/>
        </p:nvSpPr>
        <p:spPr>
          <a:xfrm>
            <a:off x="1306456" y="253564"/>
            <a:ext cx="2524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97B7FD6-6445-CE67-0FD4-D453F18DF574}"/>
              </a:ext>
            </a:extLst>
          </p:cNvPr>
          <p:cNvSpPr txBox="1"/>
          <p:nvPr/>
        </p:nvSpPr>
        <p:spPr>
          <a:xfrm>
            <a:off x="1558868" y="253564"/>
            <a:ext cx="2524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3574188-1841-CAF8-CCE8-17939A0A3568}"/>
              </a:ext>
            </a:extLst>
          </p:cNvPr>
          <p:cNvSpPr txBox="1"/>
          <p:nvPr/>
        </p:nvSpPr>
        <p:spPr>
          <a:xfrm>
            <a:off x="2051905" y="817368"/>
            <a:ext cx="2524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0E9038A-4AB9-D113-3E69-AE2DD82C4155}"/>
              </a:ext>
            </a:extLst>
          </p:cNvPr>
          <p:cNvSpPr txBox="1"/>
          <p:nvPr/>
        </p:nvSpPr>
        <p:spPr>
          <a:xfrm>
            <a:off x="2286652" y="364834"/>
            <a:ext cx="3004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ADC5A05-3453-EFA3-D161-09CBA757D39B}"/>
              </a:ext>
            </a:extLst>
          </p:cNvPr>
          <p:cNvSpPr txBox="1"/>
          <p:nvPr/>
        </p:nvSpPr>
        <p:spPr>
          <a:xfrm>
            <a:off x="2555847" y="232210"/>
            <a:ext cx="314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01291F3-C705-FC7E-7031-9D0DF154BCEF}"/>
              </a:ext>
            </a:extLst>
          </p:cNvPr>
          <p:cNvSpPr txBox="1"/>
          <p:nvPr/>
        </p:nvSpPr>
        <p:spPr>
          <a:xfrm>
            <a:off x="2908327" y="239243"/>
            <a:ext cx="2524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28E3C5E-5054-6CEA-BFA3-F511F498BFAF}"/>
              </a:ext>
            </a:extLst>
          </p:cNvPr>
          <p:cNvSpPr txBox="1"/>
          <p:nvPr/>
        </p:nvSpPr>
        <p:spPr>
          <a:xfrm>
            <a:off x="3056620" y="532787"/>
            <a:ext cx="3080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7D12329-8650-11F2-ED9C-540469D3B9F6}"/>
              </a:ext>
            </a:extLst>
          </p:cNvPr>
          <p:cNvSpPr txBox="1"/>
          <p:nvPr/>
        </p:nvSpPr>
        <p:spPr>
          <a:xfrm>
            <a:off x="3311847" y="252817"/>
            <a:ext cx="2916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ED26522-81BB-3276-9ACD-C441285FB4BA}"/>
              </a:ext>
            </a:extLst>
          </p:cNvPr>
          <p:cNvSpPr txBox="1"/>
          <p:nvPr/>
        </p:nvSpPr>
        <p:spPr>
          <a:xfrm>
            <a:off x="3896559" y="925090"/>
            <a:ext cx="2524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52C51E8-512D-7983-ABAF-D96A246E3876}"/>
              </a:ext>
            </a:extLst>
          </p:cNvPr>
          <p:cNvSpPr txBox="1"/>
          <p:nvPr/>
        </p:nvSpPr>
        <p:spPr>
          <a:xfrm>
            <a:off x="4131306" y="974206"/>
            <a:ext cx="3004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81BCBEC-E4EE-A5CB-DE34-256C2612696B}"/>
              </a:ext>
            </a:extLst>
          </p:cNvPr>
          <p:cNvSpPr txBox="1"/>
          <p:nvPr/>
        </p:nvSpPr>
        <p:spPr>
          <a:xfrm>
            <a:off x="4394151" y="968582"/>
            <a:ext cx="314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2203D7A-FAC4-E85F-4ADD-FFD3A2BD1809}"/>
              </a:ext>
            </a:extLst>
          </p:cNvPr>
          <p:cNvSpPr txBox="1"/>
          <p:nvPr/>
        </p:nvSpPr>
        <p:spPr>
          <a:xfrm>
            <a:off x="4631253" y="989448"/>
            <a:ext cx="2524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A20EA5B-447E-8F83-DAFF-3C8046291BF0}"/>
              </a:ext>
            </a:extLst>
          </p:cNvPr>
          <p:cNvSpPr txBox="1"/>
          <p:nvPr/>
        </p:nvSpPr>
        <p:spPr>
          <a:xfrm>
            <a:off x="4911427" y="245435"/>
            <a:ext cx="3080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AB2CE8F-DD12-64EE-B4A8-B9E37DD79367}"/>
              </a:ext>
            </a:extLst>
          </p:cNvPr>
          <p:cNvSpPr txBox="1"/>
          <p:nvPr/>
        </p:nvSpPr>
        <p:spPr>
          <a:xfrm>
            <a:off x="5197665" y="266323"/>
            <a:ext cx="2916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B1A0139-52D7-751E-193A-8ADCBB4D0B3A}"/>
              </a:ext>
            </a:extLst>
          </p:cNvPr>
          <p:cNvSpPr txBox="1"/>
          <p:nvPr/>
        </p:nvSpPr>
        <p:spPr>
          <a:xfrm>
            <a:off x="5633417" y="535239"/>
            <a:ext cx="2524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BEBA681-C7A5-5D49-CFFA-2D315D3E7D39}"/>
              </a:ext>
            </a:extLst>
          </p:cNvPr>
          <p:cNvSpPr txBox="1"/>
          <p:nvPr/>
        </p:nvSpPr>
        <p:spPr>
          <a:xfrm>
            <a:off x="5871513" y="239243"/>
            <a:ext cx="3004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B9C6717-1292-0177-F710-C66681A78292}"/>
              </a:ext>
            </a:extLst>
          </p:cNvPr>
          <p:cNvSpPr txBox="1"/>
          <p:nvPr/>
        </p:nvSpPr>
        <p:spPr>
          <a:xfrm>
            <a:off x="6117161" y="250277"/>
            <a:ext cx="3145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41EAF55-DAEA-6AE9-B2CD-2F94681DC03C}"/>
              </a:ext>
            </a:extLst>
          </p:cNvPr>
          <p:cNvSpPr txBox="1"/>
          <p:nvPr/>
        </p:nvSpPr>
        <p:spPr>
          <a:xfrm>
            <a:off x="6385427" y="265517"/>
            <a:ext cx="2524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73E450-6002-5C76-7FE4-2927EE8EEE15}"/>
              </a:ext>
            </a:extLst>
          </p:cNvPr>
          <p:cNvSpPr txBox="1"/>
          <p:nvPr/>
        </p:nvSpPr>
        <p:spPr>
          <a:xfrm>
            <a:off x="6717801" y="258013"/>
            <a:ext cx="3080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62D2A99-9D21-5712-899C-74515997C5D7}"/>
              </a:ext>
            </a:extLst>
          </p:cNvPr>
          <p:cNvSpPr txBox="1"/>
          <p:nvPr/>
        </p:nvSpPr>
        <p:spPr>
          <a:xfrm>
            <a:off x="6900799" y="265517"/>
            <a:ext cx="2916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C7F01CC-AE6E-AA09-1834-166787B50CF0}"/>
              </a:ext>
            </a:extLst>
          </p:cNvPr>
          <p:cNvSpPr txBox="1"/>
          <p:nvPr/>
        </p:nvSpPr>
        <p:spPr>
          <a:xfrm rot="16200000">
            <a:off x="181721" y="3891950"/>
            <a:ext cx="4347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2n-C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D859201-160F-6DD0-A7D1-FBBF1A6A1B0C}"/>
              </a:ext>
            </a:extLst>
          </p:cNvPr>
          <p:cNvSpPr txBox="1"/>
          <p:nvPr/>
        </p:nvSpPr>
        <p:spPr>
          <a:xfrm rot="16200000">
            <a:off x="657344" y="3926450"/>
            <a:ext cx="50526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2n-SS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3227BC8-2608-DE12-FF7C-965D519928F2}"/>
              </a:ext>
            </a:extLst>
          </p:cNvPr>
          <p:cNvSpPr txBox="1"/>
          <p:nvPr/>
        </p:nvSpPr>
        <p:spPr>
          <a:xfrm rot="16200000">
            <a:off x="1158616" y="3936069"/>
            <a:ext cx="52450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2n-MS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9A2B7FB-13F5-51AF-D267-108D635CBED5}"/>
              </a:ext>
            </a:extLst>
          </p:cNvPr>
          <p:cNvSpPr txBox="1"/>
          <p:nvPr/>
        </p:nvSpPr>
        <p:spPr>
          <a:xfrm rot="16200000">
            <a:off x="437166" y="3891950"/>
            <a:ext cx="4347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3n-C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3379FB7-1CC9-3D14-E16F-96B91567685F}"/>
              </a:ext>
            </a:extLst>
          </p:cNvPr>
          <p:cNvSpPr txBox="1"/>
          <p:nvPr/>
        </p:nvSpPr>
        <p:spPr>
          <a:xfrm rot="16200000">
            <a:off x="912789" y="3926453"/>
            <a:ext cx="50526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3n-SS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9E0EAD6-4C00-08E1-402F-F94BA4071465}"/>
              </a:ext>
            </a:extLst>
          </p:cNvPr>
          <p:cNvSpPr txBox="1"/>
          <p:nvPr/>
        </p:nvSpPr>
        <p:spPr>
          <a:xfrm rot="16200000">
            <a:off x="1414063" y="3936069"/>
            <a:ext cx="52450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3n-MS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F2DE1-4D75-5F78-8B40-9B6097D99902}"/>
              </a:ext>
            </a:extLst>
          </p:cNvPr>
          <p:cNvSpPr txBox="1"/>
          <p:nvPr/>
        </p:nvSpPr>
        <p:spPr>
          <a:xfrm rot="16200000">
            <a:off x="2009327" y="3894191"/>
            <a:ext cx="4347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2n-C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1478905-C4D3-B474-8050-ACF220E326FB}"/>
              </a:ext>
            </a:extLst>
          </p:cNvPr>
          <p:cNvSpPr txBox="1"/>
          <p:nvPr/>
        </p:nvSpPr>
        <p:spPr>
          <a:xfrm rot="16200000">
            <a:off x="2470980" y="3928691"/>
            <a:ext cx="50526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2n-SS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C1B85A1-5866-4B53-D9D9-7D21AD1741C5}"/>
              </a:ext>
            </a:extLst>
          </p:cNvPr>
          <p:cNvSpPr txBox="1"/>
          <p:nvPr/>
        </p:nvSpPr>
        <p:spPr>
          <a:xfrm rot="16200000">
            <a:off x="2958282" y="3938310"/>
            <a:ext cx="52450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2n-MS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C399591-66B3-E918-33A4-B007A64D323D}"/>
              </a:ext>
            </a:extLst>
          </p:cNvPr>
          <p:cNvSpPr txBox="1"/>
          <p:nvPr/>
        </p:nvSpPr>
        <p:spPr>
          <a:xfrm rot="16200000">
            <a:off x="2257787" y="3894191"/>
            <a:ext cx="4347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3n-C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796698E-645E-B3C9-037E-6EC4ED03F3DF}"/>
              </a:ext>
            </a:extLst>
          </p:cNvPr>
          <p:cNvSpPr txBox="1"/>
          <p:nvPr/>
        </p:nvSpPr>
        <p:spPr>
          <a:xfrm rot="16200000">
            <a:off x="2719440" y="3928694"/>
            <a:ext cx="50526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3n-SS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5710E9A-0D15-D151-EC3B-5444149551D7}"/>
              </a:ext>
            </a:extLst>
          </p:cNvPr>
          <p:cNvSpPr txBox="1"/>
          <p:nvPr/>
        </p:nvSpPr>
        <p:spPr>
          <a:xfrm rot="16200000">
            <a:off x="3206744" y="3938310"/>
            <a:ext cx="52450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3n-MS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0E4931C-52F2-74FA-B5A8-26E77AFF8D7A}"/>
              </a:ext>
            </a:extLst>
          </p:cNvPr>
          <p:cNvSpPr txBox="1"/>
          <p:nvPr/>
        </p:nvSpPr>
        <p:spPr>
          <a:xfrm rot="16200000">
            <a:off x="3805215" y="3903014"/>
            <a:ext cx="4347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2n-C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3685C7B-C95B-FEFC-C209-00E2E7DDA1F2}"/>
              </a:ext>
            </a:extLst>
          </p:cNvPr>
          <p:cNvSpPr txBox="1"/>
          <p:nvPr/>
        </p:nvSpPr>
        <p:spPr>
          <a:xfrm rot="16200000">
            <a:off x="4262744" y="3937514"/>
            <a:ext cx="50526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2n-SS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405421F-07EC-A3FE-5FF8-4C87367D6478}"/>
              </a:ext>
            </a:extLst>
          </p:cNvPr>
          <p:cNvSpPr txBox="1"/>
          <p:nvPr/>
        </p:nvSpPr>
        <p:spPr>
          <a:xfrm rot="16200000">
            <a:off x="4745922" y="3947133"/>
            <a:ext cx="52450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2n-MS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4BB8188-88C7-C468-33A9-10575A759C92}"/>
              </a:ext>
            </a:extLst>
          </p:cNvPr>
          <p:cNvSpPr txBox="1"/>
          <p:nvPr/>
        </p:nvSpPr>
        <p:spPr>
          <a:xfrm rot="16200000">
            <a:off x="4051613" y="3903014"/>
            <a:ext cx="4347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3n-C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04AC243-F209-CF6C-D9C8-4E1AE114BBEB}"/>
              </a:ext>
            </a:extLst>
          </p:cNvPr>
          <p:cNvSpPr txBox="1"/>
          <p:nvPr/>
        </p:nvSpPr>
        <p:spPr>
          <a:xfrm rot="16200000">
            <a:off x="4509142" y="3937517"/>
            <a:ext cx="50526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3n-SS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B083489-C495-36DC-9F0A-CA219C225687}"/>
              </a:ext>
            </a:extLst>
          </p:cNvPr>
          <p:cNvSpPr txBox="1"/>
          <p:nvPr/>
        </p:nvSpPr>
        <p:spPr>
          <a:xfrm rot="16200000">
            <a:off x="4992318" y="3947133"/>
            <a:ext cx="52450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3n-MS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D5F17BC-74C7-354D-2930-3B2FE3356650}"/>
              </a:ext>
            </a:extLst>
          </p:cNvPr>
          <p:cNvSpPr txBox="1"/>
          <p:nvPr/>
        </p:nvSpPr>
        <p:spPr>
          <a:xfrm rot="16200000">
            <a:off x="5557760" y="3903014"/>
            <a:ext cx="4347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2n-C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6E38C24-479A-CED9-FFE8-CA5341DB1C50}"/>
              </a:ext>
            </a:extLst>
          </p:cNvPr>
          <p:cNvSpPr txBox="1"/>
          <p:nvPr/>
        </p:nvSpPr>
        <p:spPr>
          <a:xfrm rot="16200000">
            <a:off x="6011793" y="3937514"/>
            <a:ext cx="50526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2n-SS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86A7B16-CF26-C85B-BFFE-7525BD89F9F9}"/>
              </a:ext>
            </a:extLst>
          </p:cNvPr>
          <p:cNvSpPr txBox="1"/>
          <p:nvPr/>
        </p:nvSpPr>
        <p:spPr>
          <a:xfrm rot="16200000">
            <a:off x="6491475" y="3947133"/>
            <a:ext cx="52450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2n-MS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BB16A34-55B6-ABA1-E72B-7C62B64D0591}"/>
              </a:ext>
            </a:extLst>
          </p:cNvPr>
          <p:cNvSpPr txBox="1"/>
          <p:nvPr/>
        </p:nvSpPr>
        <p:spPr>
          <a:xfrm rot="16200000">
            <a:off x="5802410" y="3903014"/>
            <a:ext cx="43473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3n-C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8C0BF77-CAE3-DA53-2B9C-C216682EF82D}"/>
              </a:ext>
            </a:extLst>
          </p:cNvPr>
          <p:cNvSpPr txBox="1"/>
          <p:nvPr/>
        </p:nvSpPr>
        <p:spPr>
          <a:xfrm rot="16200000">
            <a:off x="6256443" y="3937517"/>
            <a:ext cx="50526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3n-SS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2C05080-0A1C-8DA4-7997-A1EC0EB6C77C}"/>
              </a:ext>
            </a:extLst>
          </p:cNvPr>
          <p:cNvSpPr txBox="1"/>
          <p:nvPr/>
        </p:nvSpPr>
        <p:spPr>
          <a:xfrm rot="16200000">
            <a:off x="6736127" y="3947133"/>
            <a:ext cx="524503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3n-MS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400242D-73C5-9E28-DC12-7425A94FBAD2}"/>
              </a:ext>
            </a:extLst>
          </p:cNvPr>
          <p:cNvGrpSpPr/>
          <p:nvPr/>
        </p:nvGrpSpPr>
        <p:grpSpPr>
          <a:xfrm>
            <a:off x="1937336" y="2254645"/>
            <a:ext cx="1720264" cy="1598088"/>
            <a:chOff x="1937336" y="2254645"/>
            <a:chExt cx="1720264" cy="1598088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04E26B83-8D9E-DA73-23C6-92DB88DDA9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9" b="12616"/>
            <a:stretch/>
          </p:blipFill>
          <p:spPr>
            <a:xfrm>
              <a:off x="1937336" y="2254645"/>
              <a:ext cx="1704096" cy="1598088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246E5F8-709F-9E09-856A-D844AD14D9CC}"/>
                </a:ext>
              </a:extLst>
            </p:cNvPr>
            <p:cNvSpPr txBox="1"/>
            <p:nvPr/>
          </p:nvSpPr>
          <p:spPr>
            <a:xfrm>
              <a:off x="2919389" y="3649591"/>
              <a:ext cx="738211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6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LOC117680291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D7F15ED-4CE5-B271-9298-0D44E37BDB93}"/>
                </a:ext>
              </a:extLst>
            </p:cNvPr>
            <p:cNvSpPr txBox="1"/>
            <p:nvPr/>
          </p:nvSpPr>
          <p:spPr>
            <a:xfrm>
              <a:off x="2080171" y="240254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FB069B0-0D72-4403-558E-F622185DF7E4}"/>
              </a:ext>
            </a:extLst>
          </p:cNvPr>
          <p:cNvGrpSpPr/>
          <p:nvPr/>
        </p:nvGrpSpPr>
        <p:grpSpPr>
          <a:xfrm>
            <a:off x="28575" y="2254645"/>
            <a:ext cx="1828800" cy="1671945"/>
            <a:chOff x="28575" y="2254645"/>
            <a:chExt cx="1828800" cy="167194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41F7CBA-E586-AFB7-D72A-EC37187D7D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011"/>
            <a:stretch/>
          </p:blipFill>
          <p:spPr>
            <a:xfrm>
              <a:off x="28575" y="2254645"/>
              <a:ext cx="1828800" cy="1609152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5E68CDF-4632-8CEE-9E50-29C061186A5F}"/>
                </a:ext>
              </a:extLst>
            </p:cNvPr>
            <p:cNvSpPr txBox="1"/>
            <p:nvPr/>
          </p:nvSpPr>
          <p:spPr>
            <a:xfrm>
              <a:off x="1102934" y="3649591"/>
              <a:ext cx="73821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6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LOC105321567</a:t>
              </a:r>
            </a:p>
            <a:p>
              <a:pPr algn="r"/>
              <a:endParaRPr lang="en-US" sz="6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CFCCB43-306C-4CB6-817A-52F6684C2915}"/>
                </a:ext>
              </a:extLst>
            </p:cNvPr>
            <p:cNvSpPr txBox="1"/>
            <p:nvPr/>
          </p:nvSpPr>
          <p:spPr>
            <a:xfrm>
              <a:off x="251634" y="2395565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A057705-9752-5824-B15B-3EDC9BDE8E93}"/>
              </a:ext>
            </a:extLst>
          </p:cNvPr>
          <p:cNvGrpSpPr/>
          <p:nvPr/>
        </p:nvGrpSpPr>
        <p:grpSpPr>
          <a:xfrm>
            <a:off x="3721391" y="2254645"/>
            <a:ext cx="1735260" cy="1598088"/>
            <a:chOff x="3721391" y="2254645"/>
            <a:chExt cx="1735260" cy="159808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CCF99D2-74B1-0F5A-C442-38D442841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19" b="12616"/>
            <a:stretch/>
          </p:blipFill>
          <p:spPr>
            <a:xfrm>
              <a:off x="3721391" y="2254645"/>
              <a:ext cx="1704096" cy="1598088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F450ADA0-FED8-EEFD-D172-9071441284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15" t="1367" r="-1" b="93629"/>
            <a:stretch/>
          </p:blipFill>
          <p:spPr>
            <a:xfrm>
              <a:off x="4415864" y="2276540"/>
              <a:ext cx="957035" cy="91766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8B1C938-6492-5DEE-7160-9AD7BE20BAAA}"/>
                </a:ext>
              </a:extLst>
            </p:cNvPr>
            <p:cNvSpPr txBox="1"/>
            <p:nvPr/>
          </p:nvSpPr>
          <p:spPr>
            <a:xfrm>
              <a:off x="4718440" y="3649591"/>
              <a:ext cx="738211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6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LOC105324755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CA81F5D-3BB8-EFF8-6841-721323F8686D}"/>
                </a:ext>
              </a:extLst>
            </p:cNvPr>
            <p:cNvSpPr txBox="1"/>
            <p:nvPr/>
          </p:nvSpPr>
          <p:spPr>
            <a:xfrm>
              <a:off x="3884309" y="2398825"/>
              <a:ext cx="3241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8549717F-2725-AECD-3697-EC6E5C62E4B3}"/>
              </a:ext>
            </a:extLst>
          </p:cNvPr>
          <p:cNvSpPr txBox="1"/>
          <p:nvPr/>
        </p:nvSpPr>
        <p:spPr>
          <a:xfrm>
            <a:off x="5298336" y="2270995"/>
            <a:ext cx="177804" cy="1028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0DB2BA2-37E8-38E8-094A-C5E6F049C4E2}"/>
              </a:ext>
            </a:extLst>
          </p:cNvPr>
          <p:cNvGrpSpPr/>
          <p:nvPr/>
        </p:nvGrpSpPr>
        <p:grpSpPr>
          <a:xfrm>
            <a:off x="5453730" y="2254645"/>
            <a:ext cx="1755814" cy="1598088"/>
            <a:chOff x="5453730" y="2254645"/>
            <a:chExt cx="1755814" cy="159808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5AAC8EA-C9A9-B46E-47F5-A3A57E9A9B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10" b="12616"/>
            <a:stretch/>
          </p:blipFill>
          <p:spPr>
            <a:xfrm>
              <a:off x="5453730" y="2254645"/>
              <a:ext cx="1717049" cy="1598088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F8E29E5-145B-66F8-DCCB-5BF94ED4FDC6}"/>
                </a:ext>
              </a:extLst>
            </p:cNvPr>
            <p:cNvSpPr txBox="1"/>
            <p:nvPr/>
          </p:nvSpPr>
          <p:spPr>
            <a:xfrm>
              <a:off x="6471333" y="3649591"/>
              <a:ext cx="738211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6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LOC105328869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20A4639-D431-972B-751D-D91009B18CF7}"/>
                </a:ext>
              </a:extLst>
            </p:cNvPr>
            <p:cNvSpPr txBox="1"/>
            <p:nvPr/>
          </p:nvSpPr>
          <p:spPr>
            <a:xfrm>
              <a:off x="5635571" y="2400264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233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2553</TotalTime>
  <Words>88</Words>
  <Application>Microsoft Office PowerPoint</Application>
  <PresentationFormat>Custom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Matthew George</cp:lastModifiedBy>
  <cp:revision>7</cp:revision>
  <dcterms:created xsi:type="dcterms:W3CDTF">2022-06-15T12:05:07Z</dcterms:created>
  <dcterms:modified xsi:type="dcterms:W3CDTF">2022-06-20T05:53:14Z</dcterms:modified>
</cp:coreProperties>
</file>