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6" r:id="rId2"/>
  </p:sldIdLst>
  <p:sldSz cx="10972800" cy="7315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BEBEBE"/>
    <a:srgbClr val="4EEE94"/>
    <a:srgbClr val="D73027"/>
    <a:srgbClr val="F46D43"/>
    <a:srgbClr val="FDAE61"/>
    <a:srgbClr val="FEE090"/>
    <a:srgbClr val="ABD9E9"/>
    <a:srgbClr val="74ADD1"/>
    <a:srgbClr val="4575B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1083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CBFF50-6B78-4C1C-8CD8-61469675A69B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83A36-C633-455B-9B30-F53870C2C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945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1197187"/>
            <a:ext cx="9326880" cy="2546773"/>
          </a:xfrm>
        </p:spPr>
        <p:txBody>
          <a:bodyPr anchor="b"/>
          <a:lstStyle>
            <a:lvl1pPr algn="ctr"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42174"/>
            <a:ext cx="8229600" cy="1766146"/>
          </a:xfrm>
        </p:spPr>
        <p:txBody>
          <a:bodyPr/>
          <a:lstStyle>
            <a:lvl1pPr marL="0" indent="0" algn="ctr">
              <a:buNone/>
              <a:defRPr sz="2560"/>
            </a:lvl1pPr>
            <a:lvl2pPr marL="487695" indent="0" algn="ctr">
              <a:buNone/>
              <a:defRPr sz="2133"/>
            </a:lvl2pPr>
            <a:lvl3pPr marL="975390" indent="0" algn="ctr">
              <a:buNone/>
              <a:defRPr sz="1920"/>
            </a:lvl3pPr>
            <a:lvl4pPr marL="1463086" indent="0" algn="ctr">
              <a:buNone/>
              <a:defRPr sz="1707"/>
            </a:lvl4pPr>
            <a:lvl5pPr marL="1950781" indent="0" algn="ctr">
              <a:buNone/>
              <a:defRPr sz="1707"/>
            </a:lvl5pPr>
            <a:lvl6pPr marL="2438476" indent="0" algn="ctr">
              <a:buNone/>
              <a:defRPr sz="1707"/>
            </a:lvl6pPr>
            <a:lvl7pPr marL="2926171" indent="0" algn="ctr">
              <a:buNone/>
              <a:defRPr sz="1707"/>
            </a:lvl7pPr>
            <a:lvl8pPr marL="3413867" indent="0" algn="ctr">
              <a:buNone/>
              <a:defRPr sz="1707"/>
            </a:lvl8pPr>
            <a:lvl9pPr marL="3901562" indent="0" algn="ctr">
              <a:buNone/>
              <a:defRPr sz="170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981C-2139-450C-9A30-783FB7BA910A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32732-D291-4121-9ECF-4710A55CD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061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981C-2139-450C-9A30-783FB7BA910A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32732-D291-4121-9ECF-4710A55CD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203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52411" y="389467"/>
            <a:ext cx="2366010" cy="619929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4381" y="389467"/>
            <a:ext cx="6960870" cy="619929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981C-2139-450C-9A30-783FB7BA910A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32732-D291-4121-9ECF-4710A55CD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459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981C-2139-450C-9A30-783FB7BA910A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32732-D291-4121-9ECF-4710A55CD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30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666" y="1823722"/>
            <a:ext cx="9464040" cy="3042919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8666" y="4895429"/>
            <a:ext cx="9464040" cy="1600199"/>
          </a:xfrm>
        </p:spPr>
        <p:txBody>
          <a:bodyPr/>
          <a:lstStyle>
            <a:lvl1pPr marL="0" indent="0">
              <a:buNone/>
              <a:defRPr sz="2560">
                <a:solidFill>
                  <a:schemeClr val="tx1"/>
                </a:solidFill>
              </a:defRPr>
            </a:lvl1pPr>
            <a:lvl2pPr marL="48769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2pPr>
            <a:lvl3pPr marL="97539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463086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4pPr>
            <a:lvl5pPr marL="1950781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5pPr>
            <a:lvl6pPr marL="2438476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6pPr>
            <a:lvl7pPr marL="2926171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7pPr>
            <a:lvl8pPr marL="3413867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8pPr>
            <a:lvl9pPr marL="3901562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981C-2139-450C-9A30-783FB7BA910A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32732-D291-4121-9ECF-4710A55CD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442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4380" y="1947333"/>
            <a:ext cx="466344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54980" y="1947333"/>
            <a:ext cx="466344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981C-2139-450C-9A30-783FB7BA910A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32732-D291-4121-9ECF-4710A55CD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286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389468"/>
            <a:ext cx="9464040" cy="14139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810" y="1793241"/>
            <a:ext cx="4642008" cy="878839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810" y="2672080"/>
            <a:ext cx="4642008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54981" y="1793241"/>
            <a:ext cx="4664869" cy="878839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54981" y="2672080"/>
            <a:ext cx="4664869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981C-2139-450C-9A30-783FB7BA910A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32732-D291-4121-9ECF-4710A55CD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674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981C-2139-450C-9A30-783FB7BA910A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32732-D291-4121-9ECF-4710A55CD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767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981C-2139-450C-9A30-783FB7BA910A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32732-D291-4121-9ECF-4710A55CD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096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487680"/>
            <a:ext cx="3539014" cy="170688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4869" y="1053255"/>
            <a:ext cx="5554980" cy="5198533"/>
          </a:xfrm>
        </p:spPr>
        <p:txBody>
          <a:bodyPr/>
          <a:lstStyle>
            <a:lvl1pPr>
              <a:defRPr sz="3413"/>
            </a:lvl1pPr>
            <a:lvl2pPr>
              <a:defRPr sz="2987"/>
            </a:lvl2pPr>
            <a:lvl3pPr>
              <a:defRPr sz="256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09" y="2194560"/>
            <a:ext cx="3539014" cy="4065694"/>
          </a:xfrm>
        </p:spPr>
        <p:txBody>
          <a:bodyPr/>
          <a:lstStyle>
            <a:lvl1pPr marL="0" indent="0">
              <a:buNone/>
              <a:defRPr sz="1707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981C-2139-450C-9A30-783FB7BA910A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32732-D291-4121-9ECF-4710A55CD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780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487680"/>
            <a:ext cx="3539014" cy="170688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64869" y="1053255"/>
            <a:ext cx="5554980" cy="5198533"/>
          </a:xfrm>
        </p:spPr>
        <p:txBody>
          <a:bodyPr anchor="t"/>
          <a:lstStyle>
            <a:lvl1pPr marL="0" indent="0">
              <a:buNone/>
              <a:defRPr sz="3413"/>
            </a:lvl1pPr>
            <a:lvl2pPr marL="487695" indent="0">
              <a:buNone/>
              <a:defRPr sz="2987"/>
            </a:lvl2pPr>
            <a:lvl3pPr marL="975390" indent="0">
              <a:buNone/>
              <a:defRPr sz="2560"/>
            </a:lvl3pPr>
            <a:lvl4pPr marL="1463086" indent="0">
              <a:buNone/>
              <a:defRPr sz="2133"/>
            </a:lvl4pPr>
            <a:lvl5pPr marL="1950781" indent="0">
              <a:buNone/>
              <a:defRPr sz="2133"/>
            </a:lvl5pPr>
            <a:lvl6pPr marL="2438476" indent="0">
              <a:buNone/>
              <a:defRPr sz="2133"/>
            </a:lvl6pPr>
            <a:lvl7pPr marL="2926171" indent="0">
              <a:buNone/>
              <a:defRPr sz="2133"/>
            </a:lvl7pPr>
            <a:lvl8pPr marL="3413867" indent="0">
              <a:buNone/>
              <a:defRPr sz="2133"/>
            </a:lvl8pPr>
            <a:lvl9pPr marL="3901562" indent="0">
              <a:buNone/>
              <a:defRPr sz="21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09" y="2194560"/>
            <a:ext cx="3539014" cy="4065694"/>
          </a:xfrm>
        </p:spPr>
        <p:txBody>
          <a:bodyPr/>
          <a:lstStyle>
            <a:lvl1pPr marL="0" indent="0">
              <a:buNone/>
              <a:defRPr sz="1707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981C-2139-450C-9A30-783FB7BA910A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32732-D291-4121-9ECF-4710A55CD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733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389468"/>
            <a:ext cx="9464040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1947333"/>
            <a:ext cx="9464040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6780108"/>
            <a:ext cx="246888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8981C-2139-450C-9A30-783FB7BA910A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4740" y="6780108"/>
            <a:ext cx="370332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9540" y="6780108"/>
            <a:ext cx="246888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532732-D291-4121-9ECF-4710A55CD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71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75390" rtl="0" eaLnBrk="1" latinLnBrk="0" hangingPunct="1">
        <a:lnSpc>
          <a:spcPct val="90000"/>
        </a:lnSpc>
        <a:spcBef>
          <a:spcPct val="0"/>
        </a:spcBef>
        <a:buNone/>
        <a:defRPr sz="46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3848" indent="-243848" algn="l" defTabSz="9753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2987" kern="1200">
          <a:solidFill>
            <a:schemeClr val="tx1"/>
          </a:solidFill>
          <a:latin typeface="+mn-lt"/>
          <a:ea typeface="+mn-ea"/>
          <a:cs typeface="+mn-cs"/>
        </a:defRPr>
      </a:lvl1pPr>
      <a:lvl2pPr marL="73154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38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3pPr>
      <a:lvl4pPr marL="170693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219462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68232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317001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65771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4145410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1pPr>
      <a:lvl2pPr marL="487695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7539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46308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95078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43847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292617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413867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3901562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508D08E3-D64F-4F25-A922-5DB967ADDC7A}"/>
              </a:ext>
            </a:extLst>
          </p:cNvPr>
          <p:cNvGrpSpPr/>
          <p:nvPr/>
        </p:nvGrpSpPr>
        <p:grpSpPr>
          <a:xfrm>
            <a:off x="8743841" y="1981357"/>
            <a:ext cx="1010064" cy="651508"/>
            <a:chOff x="1984557" y="574144"/>
            <a:chExt cx="1010064" cy="651508"/>
          </a:xfrm>
        </p:grpSpPr>
        <p:sp>
          <p:nvSpPr>
            <p:cNvPr id="206" name="Oval 205">
              <a:extLst>
                <a:ext uri="{FF2B5EF4-FFF2-40B4-BE49-F238E27FC236}">
                  <a16:creationId xmlns:a16="http://schemas.microsoft.com/office/drawing/2014/main" id="{7272E363-CAB5-40CB-A6BA-4DB39E24A8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98165" y="682562"/>
              <a:ext cx="82639" cy="82639"/>
            </a:xfrm>
            <a:prstGeom prst="ellipse">
              <a:avLst/>
            </a:prstGeom>
            <a:solidFill>
              <a:srgbClr val="487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2CD5F596-8A47-4E23-991F-382382215FE3}"/>
                </a:ext>
              </a:extLst>
            </p:cNvPr>
            <p:cNvSpPr txBox="1"/>
            <p:nvPr/>
          </p:nvSpPr>
          <p:spPr>
            <a:xfrm>
              <a:off x="2045994" y="574144"/>
              <a:ext cx="5838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ploidy</a:t>
              </a:r>
            </a:p>
          </p:txBody>
        </p: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E2DEFB8F-A168-419B-BAA1-A5A54F524B79}"/>
                </a:ext>
              </a:extLst>
            </p:cNvPr>
            <p:cNvSpPr txBox="1"/>
            <p:nvPr/>
          </p:nvSpPr>
          <p:spPr>
            <a:xfrm>
              <a:off x="2043720" y="769759"/>
              <a:ext cx="9509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desiccation</a:t>
              </a:r>
            </a:p>
          </p:txBody>
        </p:sp>
        <p:sp>
          <p:nvSpPr>
            <p:cNvPr id="122" name="Isosceles Triangle 121">
              <a:extLst>
                <a:ext uri="{FF2B5EF4-FFF2-40B4-BE49-F238E27FC236}">
                  <a16:creationId xmlns:a16="http://schemas.microsoft.com/office/drawing/2014/main" id="{8F2D6B39-9B2D-47DA-831E-9AA3D6EC4A8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4557" y="855557"/>
              <a:ext cx="109853" cy="94701"/>
            </a:xfrm>
            <a:prstGeom prst="triangle">
              <a:avLst/>
            </a:prstGeom>
            <a:solidFill>
              <a:srgbClr val="FF4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A3C3544-EE86-4254-808F-3C21A698B1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98165" y="1052261"/>
              <a:ext cx="89344" cy="89344"/>
            </a:xfrm>
            <a:prstGeom prst="rect">
              <a:avLst/>
            </a:prstGeom>
            <a:solidFill>
              <a:srgbClr val="4EEE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84085AAE-F5CD-47F6-BE3C-F6666D28B29F}"/>
                </a:ext>
              </a:extLst>
            </p:cNvPr>
            <p:cNvSpPr txBox="1"/>
            <p:nvPr/>
          </p:nvSpPr>
          <p:spPr>
            <a:xfrm>
              <a:off x="2036331" y="948653"/>
              <a:ext cx="8915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interaction</a:t>
              </a:r>
            </a:p>
          </p:txBody>
        </p:sp>
      </p:grpSp>
      <p:sp>
        <p:nvSpPr>
          <p:cNvPr id="210" name="TextBox 209">
            <a:extLst>
              <a:ext uri="{FF2B5EF4-FFF2-40B4-BE49-F238E27FC236}">
                <a16:creationId xmlns:a16="http://schemas.microsoft.com/office/drawing/2014/main" id="{E0A6BCB4-4610-4923-8895-EE96CCC7C7F2}"/>
              </a:ext>
            </a:extLst>
          </p:cNvPr>
          <p:cNvSpPr txBox="1"/>
          <p:nvPr/>
        </p:nvSpPr>
        <p:spPr>
          <a:xfrm>
            <a:off x="276800" y="101692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A962E37C-1D2B-4DEC-BB2D-9FEA22CFCC74}"/>
              </a:ext>
            </a:extLst>
          </p:cNvPr>
          <p:cNvSpPr txBox="1"/>
          <p:nvPr/>
        </p:nvSpPr>
        <p:spPr>
          <a:xfrm>
            <a:off x="1009013" y="3074486"/>
            <a:ext cx="1462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difference threshold (%)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797CC6CF-FDA7-4311-956F-4EB13F379539}"/>
              </a:ext>
            </a:extLst>
          </p:cNvPr>
          <p:cNvSpPr txBox="1"/>
          <p:nvPr/>
        </p:nvSpPr>
        <p:spPr>
          <a:xfrm rot="16200000">
            <a:off x="-447326" y="1371931"/>
            <a:ext cx="16908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Mortality (%)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057B567D-27AA-4E5C-97BF-C87A6BAE1361}"/>
              </a:ext>
            </a:extLst>
          </p:cNvPr>
          <p:cNvSpPr txBox="1"/>
          <p:nvPr/>
        </p:nvSpPr>
        <p:spPr>
          <a:xfrm>
            <a:off x="5601143" y="335705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F771785F-3779-43BB-AF02-95A0FA1F1C35}"/>
              </a:ext>
            </a:extLst>
          </p:cNvPr>
          <p:cNvSpPr txBox="1"/>
          <p:nvPr/>
        </p:nvSpPr>
        <p:spPr>
          <a:xfrm>
            <a:off x="3608510" y="3655436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E9F2AA59-F13B-49E1-9D84-425BB80EF790}"/>
              </a:ext>
            </a:extLst>
          </p:cNvPr>
          <p:cNvSpPr txBox="1"/>
          <p:nvPr/>
        </p:nvSpPr>
        <p:spPr>
          <a:xfrm>
            <a:off x="265665" y="3655436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A1C2F95B-E605-455D-BD6C-5F8551B9EA17}"/>
              </a:ext>
            </a:extLst>
          </p:cNvPr>
          <p:cNvSpPr txBox="1"/>
          <p:nvPr/>
        </p:nvSpPr>
        <p:spPr>
          <a:xfrm>
            <a:off x="2851127" y="335705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5398F739-2708-4057-B52C-2CD8BDA30267}"/>
              </a:ext>
            </a:extLst>
          </p:cNvPr>
          <p:cNvSpPr txBox="1"/>
          <p:nvPr/>
        </p:nvSpPr>
        <p:spPr>
          <a:xfrm>
            <a:off x="8336797" y="335705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7913426D-7BC5-4938-9BFF-CD3DBB0DB8A9}"/>
              </a:ext>
            </a:extLst>
          </p:cNvPr>
          <p:cNvSpPr txBox="1"/>
          <p:nvPr/>
        </p:nvSpPr>
        <p:spPr>
          <a:xfrm>
            <a:off x="7052265" y="365543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A771DA-4E6D-42D6-84D0-0521F960D0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93" r="32144" b="6580"/>
          <a:stretch/>
        </p:blipFill>
        <p:spPr>
          <a:xfrm>
            <a:off x="530491" y="223089"/>
            <a:ext cx="2276217" cy="2869045"/>
          </a:xfrm>
          <a:prstGeom prst="rect">
            <a:avLst/>
          </a:prstGeom>
        </p:spPr>
      </p:pic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51CD2160-DB1C-4FF2-A873-60954DA4B4F7}"/>
              </a:ext>
            </a:extLst>
          </p:cNvPr>
          <p:cNvCxnSpPr>
            <a:cxnSpLocks/>
          </p:cNvCxnSpPr>
          <p:nvPr/>
        </p:nvCxnSpPr>
        <p:spPr>
          <a:xfrm>
            <a:off x="2908419" y="856533"/>
            <a:ext cx="432272" cy="0"/>
          </a:xfrm>
          <a:prstGeom prst="line">
            <a:avLst/>
          </a:prstGeom>
          <a:ln w="63500">
            <a:solidFill>
              <a:srgbClr val="4D76F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110A2C38-9FF3-4F87-B417-8DC38CE6D103}"/>
              </a:ext>
            </a:extLst>
          </p:cNvPr>
          <p:cNvCxnSpPr>
            <a:cxnSpLocks/>
          </p:cNvCxnSpPr>
          <p:nvPr/>
        </p:nvCxnSpPr>
        <p:spPr>
          <a:xfrm>
            <a:off x="2908419" y="1097781"/>
            <a:ext cx="432272" cy="0"/>
          </a:xfrm>
          <a:prstGeom prst="line">
            <a:avLst/>
          </a:prstGeom>
          <a:ln w="63500">
            <a:solidFill>
              <a:srgbClr val="3F6EFD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8AA45AD1-A783-49BB-AA70-8D05946C9C48}"/>
              </a:ext>
            </a:extLst>
          </p:cNvPr>
          <p:cNvCxnSpPr>
            <a:cxnSpLocks/>
          </p:cNvCxnSpPr>
          <p:nvPr/>
        </p:nvCxnSpPr>
        <p:spPr>
          <a:xfrm>
            <a:off x="2908419" y="1929448"/>
            <a:ext cx="442204" cy="0"/>
          </a:xfrm>
          <a:prstGeom prst="line">
            <a:avLst/>
          </a:prstGeom>
          <a:ln w="63500">
            <a:solidFill>
              <a:srgbClr val="F93E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E9FE3B82-A69B-425A-A102-5F5C6B3FB767}"/>
              </a:ext>
            </a:extLst>
          </p:cNvPr>
          <p:cNvCxnSpPr>
            <a:cxnSpLocks/>
          </p:cNvCxnSpPr>
          <p:nvPr/>
        </p:nvCxnSpPr>
        <p:spPr>
          <a:xfrm>
            <a:off x="2913018" y="2170696"/>
            <a:ext cx="437605" cy="0"/>
          </a:xfrm>
          <a:prstGeom prst="line">
            <a:avLst/>
          </a:prstGeom>
          <a:ln w="63500">
            <a:solidFill>
              <a:srgbClr val="EF400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7491B787-5403-4437-9F27-71EACFB3C739}"/>
              </a:ext>
            </a:extLst>
          </p:cNvPr>
          <p:cNvSpPr txBox="1"/>
          <p:nvPr/>
        </p:nvSpPr>
        <p:spPr>
          <a:xfrm>
            <a:off x="3481192" y="727142"/>
            <a:ext cx="888385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2n - control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0B2BE40E-CBDA-4155-B982-0202FE110846}"/>
              </a:ext>
            </a:extLst>
          </p:cNvPr>
          <p:cNvSpPr txBox="1"/>
          <p:nvPr/>
        </p:nvSpPr>
        <p:spPr>
          <a:xfrm>
            <a:off x="3481192" y="997362"/>
            <a:ext cx="896399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2n - heated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563146A-6E0F-4123-B07C-92E49877AF11}"/>
              </a:ext>
            </a:extLst>
          </p:cNvPr>
          <p:cNvSpPr txBox="1"/>
          <p:nvPr/>
        </p:nvSpPr>
        <p:spPr>
          <a:xfrm>
            <a:off x="3481192" y="1267582"/>
            <a:ext cx="1055097" cy="43088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2n - heated + </a:t>
            </a:r>
          </a:p>
          <a:p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desiccation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A7DA0E1-8F9E-4F22-9646-CBF07CAFBFA9}"/>
              </a:ext>
            </a:extLst>
          </p:cNvPr>
          <p:cNvSpPr txBox="1"/>
          <p:nvPr/>
        </p:nvSpPr>
        <p:spPr>
          <a:xfrm>
            <a:off x="3481191" y="1793683"/>
            <a:ext cx="888385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3n - control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21EC1D8F-523E-47BE-A8C3-3419BB0B8780}"/>
              </a:ext>
            </a:extLst>
          </p:cNvPr>
          <p:cNvSpPr txBox="1"/>
          <p:nvPr/>
        </p:nvSpPr>
        <p:spPr>
          <a:xfrm>
            <a:off x="3481192" y="2039891"/>
            <a:ext cx="896399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3n - heated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A9FF7A74-774D-4073-BD0B-D9C8468D8668}"/>
              </a:ext>
            </a:extLst>
          </p:cNvPr>
          <p:cNvSpPr txBox="1"/>
          <p:nvPr/>
        </p:nvSpPr>
        <p:spPr>
          <a:xfrm>
            <a:off x="3481191" y="2303471"/>
            <a:ext cx="1093569" cy="43088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3n - heated + </a:t>
            </a:r>
          </a:p>
          <a:p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desiccation</a:t>
            </a:r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D25FBCF6-4584-4C61-904A-4A535DA228C1}"/>
              </a:ext>
            </a:extLst>
          </p:cNvPr>
          <p:cNvGrpSpPr/>
          <p:nvPr/>
        </p:nvGrpSpPr>
        <p:grpSpPr>
          <a:xfrm>
            <a:off x="2908419" y="1339029"/>
            <a:ext cx="432272" cy="196770"/>
            <a:chOff x="6326533" y="3047751"/>
            <a:chExt cx="432272" cy="196770"/>
          </a:xfrm>
        </p:grpSpPr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CACDDA07-EFDD-4FDC-833D-094643AFCD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26533" y="3087247"/>
              <a:ext cx="432272" cy="7002"/>
            </a:xfrm>
            <a:prstGeom prst="line">
              <a:avLst/>
            </a:prstGeom>
            <a:ln w="63500">
              <a:solidFill>
                <a:srgbClr val="3B5ED3"/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01666011-F6B0-4200-B9D4-403D7B394112}"/>
                </a:ext>
              </a:extLst>
            </p:cNvPr>
            <p:cNvSpPr/>
            <p:nvPr/>
          </p:nvSpPr>
          <p:spPr>
            <a:xfrm rot="16200000">
              <a:off x="6543981" y="3107045"/>
              <a:ext cx="196770" cy="781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1FEF118B-A30B-4965-AB72-0825ABD72873}"/>
              </a:ext>
            </a:extLst>
          </p:cNvPr>
          <p:cNvGrpSpPr/>
          <p:nvPr/>
        </p:nvGrpSpPr>
        <p:grpSpPr>
          <a:xfrm>
            <a:off x="2908419" y="2411946"/>
            <a:ext cx="432272" cy="196770"/>
            <a:chOff x="6326533" y="4133819"/>
            <a:chExt cx="432272" cy="196770"/>
          </a:xfrm>
        </p:grpSpPr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189CD08A-D617-4E1E-A609-E98E3FAA4450}"/>
                </a:ext>
              </a:extLst>
            </p:cNvPr>
            <p:cNvCxnSpPr>
              <a:cxnSpLocks/>
            </p:cNvCxnSpPr>
            <p:nvPr/>
          </p:nvCxnSpPr>
          <p:spPr>
            <a:xfrm>
              <a:off x="6326533" y="4211927"/>
              <a:ext cx="432272" cy="0"/>
            </a:xfrm>
            <a:prstGeom prst="line">
              <a:avLst/>
            </a:prstGeom>
            <a:ln w="63500">
              <a:solidFill>
                <a:srgbClr val="C73C00"/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CEFE82FF-B65D-4A43-95B6-6FF977A57CF7}"/>
                </a:ext>
              </a:extLst>
            </p:cNvPr>
            <p:cNvSpPr/>
            <p:nvPr/>
          </p:nvSpPr>
          <p:spPr>
            <a:xfrm rot="16200000">
              <a:off x="6543981" y="4193113"/>
              <a:ext cx="196770" cy="781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87152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12229</TotalTime>
  <Words>37</Words>
  <Application>Microsoft Office PowerPoint</Application>
  <PresentationFormat>Custom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George</dc:creator>
  <cp:lastModifiedBy>Matthew George</cp:lastModifiedBy>
  <cp:revision>10</cp:revision>
  <dcterms:created xsi:type="dcterms:W3CDTF">2022-02-25T05:51:20Z</dcterms:created>
  <dcterms:modified xsi:type="dcterms:W3CDTF">2022-03-18T17:10:55Z</dcterms:modified>
</cp:coreProperties>
</file>