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3152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C0156E-1316-45C2-B54D-C86C7D8E060D}" v="9" dt="2024-10-31T01:00:46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08" autoAdjust="0"/>
    <p:restoredTop sz="94660"/>
  </p:normalViewPr>
  <p:slideViewPr>
    <p:cSldViewPr snapToGrid="0">
      <p:cViewPr varScale="1">
        <p:scale>
          <a:sx n="234" d="100"/>
          <a:sy n="234" d="100"/>
        </p:scale>
        <p:origin x="112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, Matthew (DFW)" userId="8ba433ef-8e18-4348-89a6-fb3bb26ec9f1" providerId="ADAL" clId="{C9C0156E-1316-45C2-B54D-C86C7D8E060D}"/>
    <pc:docChg chg="undo custSel modSld">
      <pc:chgData name="George, Matthew (DFW)" userId="8ba433ef-8e18-4348-89a6-fb3bb26ec9f1" providerId="ADAL" clId="{C9C0156E-1316-45C2-B54D-C86C7D8E060D}" dt="2024-10-31T01:30:00.975" v="84" actId="20577"/>
      <pc:docMkLst>
        <pc:docMk/>
      </pc:docMkLst>
      <pc:sldChg chg="addSp delSp modSp mod">
        <pc:chgData name="George, Matthew (DFW)" userId="8ba433ef-8e18-4348-89a6-fb3bb26ec9f1" providerId="ADAL" clId="{C9C0156E-1316-45C2-B54D-C86C7D8E060D}" dt="2024-10-31T01:30:00.975" v="84" actId="20577"/>
        <pc:sldMkLst>
          <pc:docMk/>
          <pc:sldMk cId="173540066" sldId="256"/>
        </pc:sldMkLst>
        <pc:spChg chg="del">
          <ac:chgData name="George, Matthew (DFW)" userId="8ba433ef-8e18-4348-89a6-fb3bb26ec9f1" providerId="ADAL" clId="{C9C0156E-1316-45C2-B54D-C86C7D8E060D}" dt="2024-10-31T00:58:08.989" v="26" actId="478"/>
          <ac:spMkLst>
            <pc:docMk/>
            <pc:sldMk cId="173540066" sldId="256"/>
            <ac:spMk id="2" creationId="{EB70C910-8740-5D20-3DE0-6060B0D6457C}"/>
          </ac:spMkLst>
        </pc:spChg>
        <pc:spChg chg="del">
          <ac:chgData name="George, Matthew (DFW)" userId="8ba433ef-8e18-4348-89a6-fb3bb26ec9f1" providerId="ADAL" clId="{C9C0156E-1316-45C2-B54D-C86C7D8E060D}" dt="2024-10-31T00:58:06.818" v="24" actId="478"/>
          <ac:spMkLst>
            <pc:docMk/>
            <pc:sldMk cId="173540066" sldId="256"/>
            <ac:spMk id="4" creationId="{535ECAFA-911A-C5C4-2842-064A0AD9C16A}"/>
          </ac:spMkLst>
        </pc:spChg>
        <pc:spChg chg="del mod">
          <ac:chgData name="George, Matthew (DFW)" userId="8ba433ef-8e18-4348-89a6-fb3bb26ec9f1" providerId="ADAL" clId="{C9C0156E-1316-45C2-B54D-C86C7D8E060D}" dt="2024-10-31T00:59:32.260" v="62" actId="478"/>
          <ac:spMkLst>
            <pc:docMk/>
            <pc:sldMk cId="173540066" sldId="256"/>
            <ac:spMk id="8" creationId="{65DB0D3C-8D61-E973-4EFD-9BC17A80544D}"/>
          </ac:spMkLst>
        </pc:spChg>
        <pc:spChg chg="del mod">
          <ac:chgData name="George, Matthew (DFW)" userId="8ba433ef-8e18-4348-89a6-fb3bb26ec9f1" providerId="ADAL" clId="{C9C0156E-1316-45C2-B54D-C86C7D8E060D}" dt="2024-10-31T01:00:27.677" v="78" actId="478"/>
          <ac:spMkLst>
            <pc:docMk/>
            <pc:sldMk cId="173540066" sldId="256"/>
            <ac:spMk id="9" creationId="{48ABB82D-122C-48F5-5912-74E6D358BB43}"/>
          </ac:spMkLst>
        </pc:spChg>
        <pc:spChg chg="del mod">
          <ac:chgData name="George, Matthew (DFW)" userId="8ba433ef-8e18-4348-89a6-fb3bb26ec9f1" providerId="ADAL" clId="{C9C0156E-1316-45C2-B54D-C86C7D8E060D}" dt="2024-10-31T01:00:19.363" v="76" actId="478"/>
          <ac:spMkLst>
            <pc:docMk/>
            <pc:sldMk cId="173540066" sldId="256"/>
            <ac:spMk id="10" creationId="{C9562F15-9360-71C9-89D6-3D4D09F1E3D1}"/>
          </ac:spMkLst>
        </pc:spChg>
        <pc:spChg chg="add mod">
          <ac:chgData name="George, Matthew (DFW)" userId="8ba433ef-8e18-4348-89a6-fb3bb26ec9f1" providerId="ADAL" clId="{C9C0156E-1316-45C2-B54D-C86C7D8E060D}" dt="2024-10-31T01:00:36.677" v="79" actId="164"/>
          <ac:spMkLst>
            <pc:docMk/>
            <pc:sldMk cId="173540066" sldId="256"/>
            <ac:spMk id="13" creationId="{D38E1F68-9DCD-2246-EACA-73A1FFCC4949}"/>
          </ac:spMkLst>
        </pc:spChg>
        <pc:spChg chg="mod ord">
          <ac:chgData name="George, Matthew (DFW)" userId="8ba433ef-8e18-4348-89a6-fb3bb26ec9f1" providerId="ADAL" clId="{C9C0156E-1316-45C2-B54D-C86C7D8E060D}" dt="2024-10-31T01:00:36.677" v="79" actId="164"/>
          <ac:spMkLst>
            <pc:docMk/>
            <pc:sldMk cId="173540066" sldId="256"/>
            <ac:spMk id="14" creationId="{992DFD67-7687-D7B7-29FF-0F94035B0148}"/>
          </ac:spMkLst>
        </pc:spChg>
        <pc:spChg chg="add mod">
          <ac:chgData name="George, Matthew (DFW)" userId="8ba433ef-8e18-4348-89a6-fb3bb26ec9f1" providerId="ADAL" clId="{C9C0156E-1316-45C2-B54D-C86C7D8E060D}" dt="2024-10-31T01:00:36.677" v="79" actId="164"/>
          <ac:spMkLst>
            <pc:docMk/>
            <pc:sldMk cId="173540066" sldId="256"/>
            <ac:spMk id="15" creationId="{1D5FCA59-691A-9DB7-20DA-EE73FA8D0E48}"/>
          </ac:spMkLst>
        </pc:spChg>
        <pc:spChg chg="del">
          <ac:chgData name="George, Matthew (DFW)" userId="8ba433ef-8e18-4348-89a6-fb3bb26ec9f1" providerId="ADAL" clId="{C9C0156E-1316-45C2-B54D-C86C7D8E060D}" dt="2024-10-31T00:57:59.776" v="18" actId="478"/>
          <ac:spMkLst>
            <pc:docMk/>
            <pc:sldMk cId="173540066" sldId="256"/>
            <ac:spMk id="16" creationId="{9316BAFB-7FF7-0D9A-1206-212038AA58CC}"/>
          </ac:spMkLst>
        </pc:spChg>
        <pc:spChg chg="del">
          <ac:chgData name="George, Matthew (DFW)" userId="8ba433ef-8e18-4348-89a6-fb3bb26ec9f1" providerId="ADAL" clId="{C9C0156E-1316-45C2-B54D-C86C7D8E060D}" dt="2024-10-31T00:57:59.776" v="18" actId="478"/>
          <ac:spMkLst>
            <pc:docMk/>
            <pc:sldMk cId="173540066" sldId="256"/>
            <ac:spMk id="17" creationId="{851AD4E4-199F-6B50-75C8-63B327DE43AA}"/>
          </ac:spMkLst>
        </pc:spChg>
        <pc:spChg chg="del">
          <ac:chgData name="George, Matthew (DFW)" userId="8ba433ef-8e18-4348-89a6-fb3bb26ec9f1" providerId="ADAL" clId="{C9C0156E-1316-45C2-B54D-C86C7D8E060D}" dt="2024-10-31T00:57:59.776" v="18" actId="478"/>
          <ac:spMkLst>
            <pc:docMk/>
            <pc:sldMk cId="173540066" sldId="256"/>
            <ac:spMk id="18" creationId="{FE98423F-78DE-61F8-3007-8D884272D25C}"/>
          </ac:spMkLst>
        </pc:spChg>
        <pc:spChg chg="del">
          <ac:chgData name="George, Matthew (DFW)" userId="8ba433ef-8e18-4348-89a6-fb3bb26ec9f1" providerId="ADAL" clId="{C9C0156E-1316-45C2-B54D-C86C7D8E060D}" dt="2024-10-31T00:57:59.776" v="18" actId="478"/>
          <ac:spMkLst>
            <pc:docMk/>
            <pc:sldMk cId="173540066" sldId="256"/>
            <ac:spMk id="19" creationId="{089D47E9-E3DB-6DFB-8E50-37AA8656DAE8}"/>
          </ac:spMkLst>
        </pc:spChg>
        <pc:spChg chg="del">
          <ac:chgData name="George, Matthew (DFW)" userId="8ba433ef-8e18-4348-89a6-fb3bb26ec9f1" providerId="ADAL" clId="{C9C0156E-1316-45C2-B54D-C86C7D8E060D}" dt="2024-10-31T00:57:59.776" v="18" actId="478"/>
          <ac:spMkLst>
            <pc:docMk/>
            <pc:sldMk cId="173540066" sldId="256"/>
            <ac:spMk id="20" creationId="{E7D72052-FE19-A1C2-4BD4-6A1469C512ED}"/>
          </ac:spMkLst>
        </pc:spChg>
        <pc:spChg chg="add mod">
          <ac:chgData name="George, Matthew (DFW)" userId="8ba433ef-8e18-4348-89a6-fb3bb26ec9f1" providerId="ADAL" clId="{C9C0156E-1316-45C2-B54D-C86C7D8E060D}" dt="2024-10-31T01:00:36.677" v="79" actId="164"/>
          <ac:spMkLst>
            <pc:docMk/>
            <pc:sldMk cId="173540066" sldId="256"/>
            <ac:spMk id="21" creationId="{9E8D0AAB-E82F-D08E-99BA-858737A90F43}"/>
          </ac:spMkLst>
        </pc:spChg>
        <pc:spChg chg="add del mod">
          <ac:chgData name="George, Matthew (DFW)" userId="8ba433ef-8e18-4348-89a6-fb3bb26ec9f1" providerId="ADAL" clId="{C9C0156E-1316-45C2-B54D-C86C7D8E060D}" dt="2024-10-31T01:00:19.363" v="76" actId="478"/>
          <ac:spMkLst>
            <pc:docMk/>
            <pc:sldMk cId="173540066" sldId="256"/>
            <ac:spMk id="22" creationId="{10713B7E-01B5-8BC8-CD4F-5EAD9DF6CC77}"/>
          </ac:spMkLst>
        </pc:spChg>
        <pc:spChg chg="del">
          <ac:chgData name="George, Matthew (DFW)" userId="8ba433ef-8e18-4348-89a6-fb3bb26ec9f1" providerId="ADAL" clId="{C9C0156E-1316-45C2-B54D-C86C7D8E060D}" dt="2024-10-31T00:58:01.245" v="19" actId="478"/>
          <ac:spMkLst>
            <pc:docMk/>
            <pc:sldMk cId="173540066" sldId="256"/>
            <ac:spMk id="23" creationId="{A9957E33-0647-461E-8583-582C1B2C2661}"/>
          </ac:spMkLst>
        </pc:spChg>
        <pc:spChg chg="mod ord">
          <ac:chgData name="George, Matthew (DFW)" userId="8ba433ef-8e18-4348-89a6-fb3bb26ec9f1" providerId="ADAL" clId="{C9C0156E-1316-45C2-B54D-C86C7D8E060D}" dt="2024-10-31T01:00:36.677" v="79" actId="164"/>
          <ac:spMkLst>
            <pc:docMk/>
            <pc:sldMk cId="173540066" sldId="256"/>
            <ac:spMk id="24" creationId="{1E0A42CB-EDAC-F313-6E0A-F10B0D5F8F82}"/>
          </ac:spMkLst>
        </pc:spChg>
        <pc:spChg chg="mod">
          <ac:chgData name="George, Matthew (DFW)" userId="8ba433ef-8e18-4348-89a6-fb3bb26ec9f1" providerId="ADAL" clId="{C9C0156E-1316-45C2-B54D-C86C7D8E060D}" dt="2024-10-31T01:00:36.677" v="79" actId="164"/>
          <ac:spMkLst>
            <pc:docMk/>
            <pc:sldMk cId="173540066" sldId="256"/>
            <ac:spMk id="25" creationId="{300F4CA7-EE64-4F9F-8169-A150E9B56E70}"/>
          </ac:spMkLst>
        </pc:spChg>
        <pc:spChg chg="del">
          <ac:chgData name="George, Matthew (DFW)" userId="8ba433ef-8e18-4348-89a6-fb3bb26ec9f1" providerId="ADAL" clId="{C9C0156E-1316-45C2-B54D-C86C7D8E060D}" dt="2024-10-31T00:58:02.601" v="20" actId="478"/>
          <ac:spMkLst>
            <pc:docMk/>
            <pc:sldMk cId="173540066" sldId="256"/>
            <ac:spMk id="26" creationId="{59DEA836-D44C-40CC-B21A-48478406AC02}"/>
          </ac:spMkLst>
        </pc:spChg>
        <pc:spChg chg="del">
          <ac:chgData name="George, Matthew (DFW)" userId="8ba433ef-8e18-4348-89a6-fb3bb26ec9f1" providerId="ADAL" clId="{C9C0156E-1316-45C2-B54D-C86C7D8E060D}" dt="2024-10-31T00:58:03.291" v="21" actId="478"/>
          <ac:spMkLst>
            <pc:docMk/>
            <pc:sldMk cId="173540066" sldId="256"/>
            <ac:spMk id="27" creationId="{7A9F455B-621D-40E1-89EE-5CBDFB741A92}"/>
          </ac:spMkLst>
        </pc:spChg>
        <pc:spChg chg="del">
          <ac:chgData name="George, Matthew (DFW)" userId="8ba433ef-8e18-4348-89a6-fb3bb26ec9f1" providerId="ADAL" clId="{C9C0156E-1316-45C2-B54D-C86C7D8E060D}" dt="2024-10-31T00:58:04.648" v="22" actId="478"/>
          <ac:spMkLst>
            <pc:docMk/>
            <pc:sldMk cId="173540066" sldId="256"/>
            <ac:spMk id="28" creationId="{715D529A-204E-44A9-8BF9-EB26822B2D77}"/>
          </ac:spMkLst>
        </pc:spChg>
        <pc:spChg chg="del">
          <ac:chgData name="George, Matthew (DFW)" userId="8ba433ef-8e18-4348-89a6-fb3bb26ec9f1" providerId="ADAL" clId="{C9C0156E-1316-45C2-B54D-C86C7D8E060D}" dt="2024-10-31T00:58:07.923" v="25" actId="478"/>
          <ac:spMkLst>
            <pc:docMk/>
            <pc:sldMk cId="173540066" sldId="256"/>
            <ac:spMk id="29" creationId="{129A2567-C85B-A369-68CA-A0CF03F1F970}"/>
          </ac:spMkLst>
        </pc:spChg>
        <pc:spChg chg="del">
          <ac:chgData name="George, Matthew (DFW)" userId="8ba433ef-8e18-4348-89a6-fb3bb26ec9f1" providerId="ADAL" clId="{C9C0156E-1316-45C2-B54D-C86C7D8E060D}" dt="2024-10-31T00:58:05.420" v="23" actId="478"/>
          <ac:spMkLst>
            <pc:docMk/>
            <pc:sldMk cId="173540066" sldId="256"/>
            <ac:spMk id="34" creationId="{07F55892-A263-85D0-FDAD-C91DBB6C08F0}"/>
          </ac:spMkLst>
        </pc:spChg>
        <pc:spChg chg="mod">
          <ac:chgData name="George, Matthew (DFW)" userId="8ba433ef-8e18-4348-89a6-fb3bb26ec9f1" providerId="ADAL" clId="{C9C0156E-1316-45C2-B54D-C86C7D8E060D}" dt="2024-10-31T01:00:46.171" v="81"/>
          <ac:spMkLst>
            <pc:docMk/>
            <pc:sldMk cId="173540066" sldId="256"/>
            <ac:spMk id="35" creationId="{300F4CA7-EE64-4F9F-8169-A150E9B56E70}"/>
          </ac:spMkLst>
        </pc:spChg>
        <pc:spChg chg="mod">
          <ac:chgData name="George, Matthew (DFW)" userId="8ba433ef-8e18-4348-89a6-fb3bb26ec9f1" providerId="ADAL" clId="{C9C0156E-1316-45C2-B54D-C86C7D8E060D}" dt="2024-10-31T01:30:00.975" v="84" actId="20577"/>
          <ac:spMkLst>
            <pc:docMk/>
            <pc:sldMk cId="173540066" sldId="256"/>
            <ac:spMk id="36" creationId="{992DFD67-7687-D7B7-29FF-0F94035B0148}"/>
          </ac:spMkLst>
        </pc:spChg>
        <pc:spChg chg="mod">
          <ac:chgData name="George, Matthew (DFW)" userId="8ba433ef-8e18-4348-89a6-fb3bb26ec9f1" providerId="ADAL" clId="{C9C0156E-1316-45C2-B54D-C86C7D8E060D}" dt="2024-10-31T01:00:46.171" v="81"/>
          <ac:spMkLst>
            <pc:docMk/>
            <pc:sldMk cId="173540066" sldId="256"/>
            <ac:spMk id="37" creationId="{1E0A42CB-EDAC-F313-6E0A-F10B0D5F8F82}"/>
          </ac:spMkLst>
        </pc:spChg>
        <pc:spChg chg="mod">
          <ac:chgData name="George, Matthew (DFW)" userId="8ba433ef-8e18-4348-89a6-fb3bb26ec9f1" providerId="ADAL" clId="{C9C0156E-1316-45C2-B54D-C86C7D8E060D}" dt="2024-10-31T01:00:46.171" v="81"/>
          <ac:spMkLst>
            <pc:docMk/>
            <pc:sldMk cId="173540066" sldId="256"/>
            <ac:spMk id="38" creationId="{D38E1F68-9DCD-2246-EACA-73A1FFCC4949}"/>
          </ac:spMkLst>
        </pc:spChg>
        <pc:spChg chg="mod">
          <ac:chgData name="George, Matthew (DFW)" userId="8ba433ef-8e18-4348-89a6-fb3bb26ec9f1" providerId="ADAL" clId="{C9C0156E-1316-45C2-B54D-C86C7D8E060D}" dt="2024-10-31T01:00:46.171" v="81"/>
          <ac:spMkLst>
            <pc:docMk/>
            <pc:sldMk cId="173540066" sldId="256"/>
            <ac:spMk id="39" creationId="{1D5FCA59-691A-9DB7-20DA-EE73FA8D0E48}"/>
          </ac:spMkLst>
        </pc:spChg>
        <pc:spChg chg="mod">
          <ac:chgData name="George, Matthew (DFW)" userId="8ba433ef-8e18-4348-89a6-fb3bb26ec9f1" providerId="ADAL" clId="{C9C0156E-1316-45C2-B54D-C86C7D8E060D}" dt="2024-10-31T01:00:46.171" v="81"/>
          <ac:spMkLst>
            <pc:docMk/>
            <pc:sldMk cId="173540066" sldId="256"/>
            <ac:spMk id="40" creationId="{9E8D0AAB-E82F-D08E-99BA-858737A90F43}"/>
          </ac:spMkLst>
        </pc:spChg>
        <pc:grpChg chg="add del mod">
          <ac:chgData name="George, Matthew (DFW)" userId="8ba433ef-8e18-4348-89a6-fb3bb26ec9f1" providerId="ADAL" clId="{C9C0156E-1316-45C2-B54D-C86C7D8E060D}" dt="2024-10-31T01:00:38.721" v="80" actId="21"/>
          <ac:grpSpMkLst>
            <pc:docMk/>
            <pc:sldMk cId="173540066" sldId="256"/>
            <ac:grpSpMk id="30" creationId="{36187F3D-4934-A03C-0AE1-F40EFCF117EE}"/>
          </ac:grpSpMkLst>
        </pc:grpChg>
        <pc:grpChg chg="add mod">
          <ac:chgData name="George, Matthew (DFW)" userId="8ba433ef-8e18-4348-89a6-fb3bb26ec9f1" providerId="ADAL" clId="{C9C0156E-1316-45C2-B54D-C86C7D8E060D}" dt="2024-10-31T01:00:52.066" v="82" actId="1076"/>
          <ac:grpSpMkLst>
            <pc:docMk/>
            <pc:sldMk cId="173540066" sldId="256"/>
            <ac:grpSpMk id="31" creationId="{36187F3D-4934-A03C-0AE1-F40EFCF117EE}"/>
          </ac:grpSpMkLst>
        </pc:grpChg>
        <pc:picChg chg="add del">
          <ac:chgData name="George, Matthew (DFW)" userId="8ba433ef-8e18-4348-89a6-fb3bb26ec9f1" providerId="ADAL" clId="{C9C0156E-1316-45C2-B54D-C86C7D8E060D}" dt="2024-10-31T00:57:57.940" v="17" actId="478"/>
          <ac:picMkLst>
            <pc:docMk/>
            <pc:sldMk cId="173540066" sldId="256"/>
            <ac:picMk id="5" creationId="{D38EA761-8238-3B82-8123-3E751548E113}"/>
          </ac:picMkLst>
        </pc:picChg>
        <pc:picChg chg="add mod">
          <ac:chgData name="George, Matthew (DFW)" userId="8ba433ef-8e18-4348-89a6-fb3bb26ec9f1" providerId="ADAL" clId="{C9C0156E-1316-45C2-B54D-C86C7D8E060D}" dt="2024-10-31T00:57:54.762" v="14"/>
          <ac:picMkLst>
            <pc:docMk/>
            <pc:sldMk cId="173540066" sldId="256"/>
            <ac:picMk id="6" creationId="{2789BC60-CE22-4F17-0263-13D7115C7078}"/>
          </ac:picMkLst>
        </pc:picChg>
        <pc:picChg chg="del">
          <ac:chgData name="George, Matthew (DFW)" userId="8ba433ef-8e18-4348-89a6-fb3bb26ec9f1" providerId="ADAL" clId="{C9C0156E-1316-45C2-B54D-C86C7D8E060D}" dt="2024-10-31T00:57:57.452" v="16" actId="478"/>
          <ac:picMkLst>
            <pc:docMk/>
            <pc:sldMk cId="173540066" sldId="256"/>
            <ac:picMk id="7" creationId="{B40FA367-0500-03CC-2742-229260533976}"/>
          </ac:picMkLst>
        </pc:picChg>
        <pc:picChg chg="add mod ord modCrop">
          <ac:chgData name="George, Matthew (DFW)" userId="8ba433ef-8e18-4348-89a6-fb3bb26ec9f1" providerId="ADAL" clId="{C9C0156E-1316-45C2-B54D-C86C7D8E060D}" dt="2024-10-31T01:00:36.677" v="79" actId="164"/>
          <ac:picMkLst>
            <pc:docMk/>
            <pc:sldMk cId="173540066" sldId="256"/>
            <ac:picMk id="12" creationId="{AE80798E-A33F-0EDC-F7FB-2C323629EBF5}"/>
          </ac:picMkLst>
        </pc:picChg>
        <pc:picChg chg="del">
          <ac:chgData name="George, Matthew (DFW)" userId="8ba433ef-8e18-4348-89a6-fb3bb26ec9f1" providerId="ADAL" clId="{C9C0156E-1316-45C2-B54D-C86C7D8E060D}" dt="2024-10-31T00:57:56.438" v="15" actId="478"/>
          <ac:picMkLst>
            <pc:docMk/>
            <pc:sldMk cId="173540066" sldId="256"/>
            <ac:picMk id="32" creationId="{2C144ACF-154D-1651-E14E-1038778BD1F0}"/>
          </ac:picMkLst>
        </pc:picChg>
        <pc:picChg chg="mod">
          <ac:chgData name="George, Matthew (DFW)" userId="8ba433ef-8e18-4348-89a6-fb3bb26ec9f1" providerId="ADAL" clId="{C9C0156E-1316-45C2-B54D-C86C7D8E060D}" dt="2024-10-31T01:00:46.171" v="81"/>
          <ac:picMkLst>
            <pc:docMk/>
            <pc:sldMk cId="173540066" sldId="256"/>
            <ac:picMk id="33" creationId="{AE80798E-A33F-0EDC-F7FB-2C323629EBF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48242"/>
            <a:ext cx="548640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401359"/>
            <a:ext cx="54864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0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1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43417"/>
            <a:ext cx="157734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43417"/>
            <a:ext cx="464058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2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139826"/>
            <a:ext cx="630936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059642"/>
            <a:ext cx="630936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9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417"/>
            <a:ext cx="630936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1120775"/>
            <a:ext cx="3094672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670050"/>
            <a:ext cx="3094672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120775"/>
            <a:ext cx="3109913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670050"/>
            <a:ext cx="310991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4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0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7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658284"/>
            <a:ext cx="370332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0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658284"/>
            <a:ext cx="370332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7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43417"/>
            <a:ext cx="630936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17083"/>
            <a:ext cx="630936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855A6-DD4B-4241-986F-CCA37C16A69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0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6187F3D-4934-A03C-0AE1-F40EFCF117EE}"/>
              </a:ext>
            </a:extLst>
          </p:cNvPr>
          <p:cNvGrpSpPr/>
          <p:nvPr/>
        </p:nvGrpSpPr>
        <p:grpSpPr>
          <a:xfrm>
            <a:off x="269693" y="169469"/>
            <a:ext cx="6487437" cy="4233062"/>
            <a:chOff x="188051" y="169469"/>
            <a:chExt cx="6487437" cy="4233062"/>
          </a:xfrm>
        </p:grpSpPr>
        <p:pic>
          <p:nvPicPr>
            <p:cNvPr id="33" name="Picture 32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AE80798E-A33F-0EDC-F7FB-2C323629EB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4"/>
            <a:stretch/>
          </p:blipFill>
          <p:spPr>
            <a:xfrm>
              <a:off x="776712" y="169469"/>
              <a:ext cx="5898776" cy="4233062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00F4CA7-EE64-4F9F-8169-A150E9B56E70}"/>
                </a:ext>
              </a:extLst>
            </p:cNvPr>
            <p:cNvSpPr txBox="1"/>
            <p:nvPr/>
          </p:nvSpPr>
          <p:spPr>
            <a:xfrm rot="16200000">
              <a:off x="-588259" y="1687068"/>
              <a:ext cx="210661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Plaque attachment strength (KPa)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92DFD67-7687-D7B7-29FF-0F94035B0148}"/>
                </a:ext>
              </a:extLst>
            </p:cNvPr>
            <p:cNvSpPr txBox="1"/>
            <p:nvPr/>
          </p:nvSpPr>
          <p:spPr>
            <a:xfrm>
              <a:off x="4847112" y="359385"/>
              <a:ext cx="161044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Treatment: p </a:t>
              </a:r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= 0.010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E0A42CB-EDAC-F313-6E0A-F10B0D5F8F82}"/>
                </a:ext>
              </a:extLst>
            </p:cNvPr>
            <p:cNvSpPr txBox="1"/>
            <p:nvPr/>
          </p:nvSpPr>
          <p:spPr>
            <a:xfrm>
              <a:off x="1799982" y="5414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38E1F68-9DCD-2246-EACA-73A1FFCC4949}"/>
                </a:ext>
              </a:extLst>
            </p:cNvPr>
            <p:cNvSpPr txBox="1"/>
            <p:nvPr/>
          </p:nvSpPr>
          <p:spPr>
            <a:xfrm>
              <a:off x="3081935" y="9806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b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D5FCA59-691A-9DB7-20DA-EE73FA8D0E48}"/>
                </a:ext>
              </a:extLst>
            </p:cNvPr>
            <p:cNvSpPr txBox="1"/>
            <p:nvPr/>
          </p:nvSpPr>
          <p:spPr>
            <a:xfrm>
              <a:off x="4319064" y="1433413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ab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E8D0AAB-E82F-D08E-99BA-858737A90F43}"/>
                </a:ext>
              </a:extLst>
            </p:cNvPr>
            <p:cNvSpPr txBox="1"/>
            <p:nvPr/>
          </p:nvSpPr>
          <p:spPr>
            <a:xfrm>
              <a:off x="5622645" y="1350028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54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156</TotalTime>
  <Words>15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George</dc:creator>
  <cp:lastModifiedBy>George, Matthew (DFW)</cp:lastModifiedBy>
  <cp:revision>10</cp:revision>
  <dcterms:created xsi:type="dcterms:W3CDTF">2021-11-06T06:13:02Z</dcterms:created>
  <dcterms:modified xsi:type="dcterms:W3CDTF">2024-10-31T01:30:05Z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011977-b912-4387-97a4-f4c94a801377_Enabled">
    <vt:lpwstr>true</vt:lpwstr>
  </property>
  <property fmtid="{D5CDD505-2E9C-101B-9397-08002B2CF9AE}" pid="3" name="MSIP_Label_45011977-b912-4387-97a4-f4c94a801377_SetDate">
    <vt:lpwstr>2024-10-31T00:57:43Z</vt:lpwstr>
  </property>
  <property fmtid="{D5CDD505-2E9C-101B-9397-08002B2CF9AE}" pid="4" name="MSIP_Label_45011977-b912-4387-97a4-f4c94a801377_Method">
    <vt:lpwstr>Standard</vt:lpwstr>
  </property>
  <property fmtid="{D5CDD505-2E9C-101B-9397-08002B2CF9AE}" pid="5" name="MSIP_Label_45011977-b912-4387-97a4-f4c94a801377_Name">
    <vt:lpwstr>Uncategorized Data</vt:lpwstr>
  </property>
  <property fmtid="{D5CDD505-2E9C-101B-9397-08002B2CF9AE}" pid="6" name="MSIP_Label_45011977-b912-4387-97a4-f4c94a801377_SiteId">
    <vt:lpwstr>11d0e217-264e-400a-8ba0-57dcc127d72d</vt:lpwstr>
  </property>
  <property fmtid="{D5CDD505-2E9C-101B-9397-08002B2CF9AE}" pid="7" name="MSIP_Label_45011977-b912-4387-97a4-f4c94a801377_ActionId">
    <vt:lpwstr>0a0975a0-59c6-4bae-bde9-978f7fc8211e</vt:lpwstr>
  </property>
  <property fmtid="{D5CDD505-2E9C-101B-9397-08002B2CF9AE}" pid="8" name="MSIP_Label_45011977-b912-4387-97a4-f4c94a801377_ContentBits">
    <vt:lpwstr>0</vt:lpwstr>
  </property>
</Properties>
</file>