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53DF2-E446-4717-A34A-FD00309D12D6}" v="12" dt="2024-10-31T01:36:28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200" d="100"/>
          <a:sy n="200" d="100"/>
        </p:scale>
        <p:origin x="54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, Matthew (DFW)" userId="8ba433ef-8e18-4348-89a6-fb3bb26ec9f1" providerId="ADAL" clId="{7A853DF2-E446-4717-A34A-FD00309D12D6}"/>
    <pc:docChg chg="undo custSel modSld">
      <pc:chgData name="George, Matthew (DFW)" userId="8ba433ef-8e18-4348-89a6-fb3bb26ec9f1" providerId="ADAL" clId="{7A853DF2-E446-4717-A34A-FD00309D12D6}" dt="2024-10-31T01:38:10.307" v="314" actId="20577"/>
      <pc:docMkLst>
        <pc:docMk/>
      </pc:docMkLst>
      <pc:sldChg chg="addSp delSp modSp mod">
        <pc:chgData name="George, Matthew (DFW)" userId="8ba433ef-8e18-4348-89a6-fb3bb26ec9f1" providerId="ADAL" clId="{7A853DF2-E446-4717-A34A-FD00309D12D6}" dt="2024-10-31T01:38:10.307" v="314" actId="20577"/>
        <pc:sldMkLst>
          <pc:docMk/>
          <pc:sldMk cId="173540066" sldId="256"/>
        </pc:sldMkLst>
        <pc:spChg chg="del mod">
          <ac:chgData name="George, Matthew (DFW)" userId="8ba433ef-8e18-4348-89a6-fb3bb26ec9f1" providerId="ADAL" clId="{7A853DF2-E446-4717-A34A-FD00309D12D6}" dt="2024-10-31T01:32:34.219" v="241" actId="478"/>
          <ac:spMkLst>
            <pc:docMk/>
            <pc:sldMk cId="173540066" sldId="256"/>
            <ac:spMk id="14" creationId="{992DFD67-7687-D7B7-29FF-0F94035B0148}"/>
          </ac:spMkLst>
        </pc:spChg>
        <pc:spChg chg="mod">
          <ac:chgData name="George, Matthew (DFW)" userId="8ba433ef-8e18-4348-89a6-fb3bb26ec9f1" providerId="ADAL" clId="{7A853DF2-E446-4717-A34A-FD00309D12D6}" dt="2024-10-31T00:55:58.854" v="33" actId="1076"/>
          <ac:spMkLst>
            <pc:docMk/>
            <pc:sldMk cId="173540066" sldId="256"/>
            <ac:spMk id="20" creationId="{E7D72052-FE19-A1C2-4BD4-6A1469C512ED}"/>
          </ac:spMkLst>
        </pc:spChg>
        <pc:spChg chg="mod">
          <ac:chgData name="George, Matthew (DFW)" userId="8ba433ef-8e18-4348-89a6-fb3bb26ec9f1" providerId="ADAL" clId="{7A853DF2-E446-4717-A34A-FD00309D12D6}" dt="2024-10-31T00:55:58.854" v="33" actId="1076"/>
          <ac:spMkLst>
            <pc:docMk/>
            <pc:sldMk cId="173540066" sldId="256"/>
            <ac:spMk id="21" creationId="{28D95617-4C79-237F-F373-76B8FF11D761}"/>
          </ac:spMkLst>
        </pc:spChg>
        <pc:spChg chg="add del mod">
          <ac:chgData name="George, Matthew (DFW)" userId="8ba433ef-8e18-4348-89a6-fb3bb26ec9f1" providerId="ADAL" clId="{7A853DF2-E446-4717-A34A-FD00309D12D6}" dt="2024-10-31T01:20:57.342" v="191" actId="478"/>
          <ac:spMkLst>
            <pc:docMk/>
            <pc:sldMk cId="173540066" sldId="256"/>
            <ac:spMk id="22" creationId="{645CA3A6-083B-ABD6-C8F6-0E4F4920F54B}"/>
          </ac:spMkLst>
        </pc:spChg>
        <pc:spChg chg="mod">
          <ac:chgData name="George, Matthew (DFW)" userId="8ba433ef-8e18-4348-89a6-fb3bb26ec9f1" providerId="ADAL" clId="{7A853DF2-E446-4717-A34A-FD00309D12D6}" dt="2024-10-31T01:34:37.622" v="281" actId="20577"/>
          <ac:spMkLst>
            <pc:docMk/>
            <pc:sldMk cId="173540066" sldId="256"/>
            <ac:spMk id="23" creationId="{A9957E33-0647-461E-8583-582C1B2C2661}"/>
          </ac:spMkLst>
        </pc:spChg>
        <pc:spChg chg="add del mod">
          <ac:chgData name="George, Matthew (DFW)" userId="8ba433ef-8e18-4348-89a6-fb3bb26ec9f1" providerId="ADAL" clId="{7A853DF2-E446-4717-A34A-FD00309D12D6}" dt="2024-10-31T01:21:07.127" v="194" actId="478"/>
          <ac:spMkLst>
            <pc:docMk/>
            <pc:sldMk cId="173540066" sldId="256"/>
            <ac:spMk id="24" creationId="{8D61E755-C405-4FEA-1F96-4973D61B5D4D}"/>
          </ac:spMkLst>
        </pc:spChg>
        <pc:spChg chg="mod">
          <ac:chgData name="George, Matthew (DFW)" userId="8ba433ef-8e18-4348-89a6-fb3bb26ec9f1" providerId="ADAL" clId="{7A853DF2-E446-4717-A34A-FD00309D12D6}" dt="2024-10-31T00:56:36.697" v="39" actId="1076"/>
          <ac:spMkLst>
            <pc:docMk/>
            <pc:sldMk cId="173540066" sldId="256"/>
            <ac:spMk id="26" creationId="{59DEA836-D44C-40CC-B21A-48478406AC02}"/>
          </ac:spMkLst>
        </pc:spChg>
        <pc:spChg chg="mod">
          <ac:chgData name="George, Matthew (DFW)" userId="8ba433ef-8e18-4348-89a6-fb3bb26ec9f1" providerId="ADAL" clId="{7A853DF2-E446-4717-A34A-FD00309D12D6}" dt="2024-10-31T00:56:27.842" v="38" actId="1076"/>
          <ac:spMkLst>
            <pc:docMk/>
            <pc:sldMk cId="173540066" sldId="256"/>
            <ac:spMk id="27" creationId="{7A9F455B-621D-40E1-89EE-5CBDFB741A92}"/>
          </ac:spMkLst>
        </pc:spChg>
        <pc:spChg chg="mod">
          <ac:chgData name="George, Matthew (DFW)" userId="8ba433ef-8e18-4348-89a6-fb3bb26ec9f1" providerId="ADAL" clId="{7A853DF2-E446-4717-A34A-FD00309D12D6}" dt="2024-10-31T00:56:40.503" v="40" actId="1076"/>
          <ac:spMkLst>
            <pc:docMk/>
            <pc:sldMk cId="173540066" sldId="256"/>
            <ac:spMk id="28" creationId="{715D529A-204E-44A9-8BF9-EB26822B2D77}"/>
          </ac:spMkLst>
        </pc:spChg>
        <pc:spChg chg="add del mod">
          <ac:chgData name="George, Matthew (DFW)" userId="8ba433ef-8e18-4348-89a6-fb3bb26ec9f1" providerId="ADAL" clId="{7A853DF2-E446-4717-A34A-FD00309D12D6}" dt="2024-10-31T01:34:43.887" v="282" actId="478"/>
          <ac:spMkLst>
            <pc:docMk/>
            <pc:sldMk cId="173540066" sldId="256"/>
            <ac:spMk id="29" creationId="{897C3D9F-5383-DD3F-30D4-F86CF2B4397B}"/>
          </ac:spMkLst>
        </pc:spChg>
        <pc:spChg chg="add mod">
          <ac:chgData name="George, Matthew (DFW)" userId="8ba433ef-8e18-4348-89a6-fb3bb26ec9f1" providerId="ADAL" clId="{7A853DF2-E446-4717-A34A-FD00309D12D6}" dt="2024-10-31T01:22:46.288" v="214" actId="6549"/>
          <ac:spMkLst>
            <pc:docMk/>
            <pc:sldMk cId="173540066" sldId="256"/>
            <ac:spMk id="30" creationId="{9B5DD6F3-8733-B698-512B-3EB4C0D48A28}"/>
          </ac:spMkLst>
        </pc:spChg>
        <pc:spChg chg="add mod">
          <ac:chgData name="George, Matthew (DFW)" userId="8ba433ef-8e18-4348-89a6-fb3bb26ec9f1" providerId="ADAL" clId="{7A853DF2-E446-4717-A34A-FD00309D12D6}" dt="2024-10-31T01:38:10.307" v="314" actId="20577"/>
          <ac:spMkLst>
            <pc:docMk/>
            <pc:sldMk cId="173540066" sldId="256"/>
            <ac:spMk id="31" creationId="{71EE7C83-30A1-F2DF-4FA2-A7E7896950B7}"/>
          </ac:spMkLst>
        </pc:spChg>
        <pc:spChg chg="add mod">
          <ac:chgData name="George, Matthew (DFW)" userId="8ba433ef-8e18-4348-89a6-fb3bb26ec9f1" providerId="ADAL" clId="{7A853DF2-E446-4717-A34A-FD00309D12D6}" dt="2024-10-31T01:37:01.447" v="310" actId="20577"/>
          <ac:spMkLst>
            <pc:docMk/>
            <pc:sldMk cId="173540066" sldId="256"/>
            <ac:spMk id="32" creationId="{BBD529CD-3430-6989-3AFD-79AF633B6733}"/>
          </ac:spMkLst>
        </pc:spChg>
        <pc:picChg chg="add del mod ord modCrop">
          <ac:chgData name="George, Matthew (DFW)" userId="8ba433ef-8e18-4348-89a6-fb3bb26ec9f1" providerId="ADAL" clId="{7A853DF2-E446-4717-A34A-FD00309D12D6}" dt="2024-10-31T01:31:57.524" v="226" actId="478"/>
          <ac:picMkLst>
            <pc:docMk/>
            <pc:sldMk cId="173540066" sldId="256"/>
            <ac:picMk id="6" creationId="{494E0DF2-FC58-E6F4-FFE9-552EE374728D}"/>
          </ac:picMkLst>
        </pc:picChg>
        <pc:picChg chg="add mod ord">
          <ac:chgData name="George, Matthew (DFW)" userId="8ba433ef-8e18-4348-89a6-fb3bb26ec9f1" providerId="ADAL" clId="{7A853DF2-E446-4717-A34A-FD00309D12D6}" dt="2024-10-31T01:33:10.929" v="249" actId="12789"/>
          <ac:picMkLst>
            <pc:docMk/>
            <pc:sldMk cId="173540066" sldId="256"/>
            <ac:picMk id="7" creationId="{EE46095F-04B3-5CF1-9965-38FB7A632AC7}"/>
          </ac:picMkLst>
        </pc:picChg>
        <pc:picChg chg="add del mod modCrop">
          <ac:chgData name="George, Matthew (DFW)" userId="8ba433ef-8e18-4348-89a6-fb3bb26ec9f1" providerId="ADAL" clId="{7A853DF2-E446-4717-A34A-FD00309D12D6}" dt="2024-10-31T01:32:23.936" v="236" actId="478"/>
          <ac:picMkLst>
            <pc:docMk/>
            <pc:sldMk cId="173540066" sldId="256"/>
            <ac:picMk id="8" creationId="{692F6F50-C196-81FA-1ACE-8777CC58A4F9}"/>
          </ac:picMkLst>
        </pc:picChg>
        <pc:picChg chg="add mod modCrop">
          <ac:chgData name="George, Matthew (DFW)" userId="8ba433ef-8e18-4348-89a6-fb3bb26ec9f1" providerId="ADAL" clId="{7A853DF2-E446-4717-A34A-FD00309D12D6}" dt="2024-10-31T00:56:03.930" v="34" actId="732"/>
          <ac:picMkLst>
            <pc:docMk/>
            <pc:sldMk cId="173540066" sldId="256"/>
            <ac:picMk id="10" creationId="{9E6C30F1-5E78-11F1-A2D1-A901F89D66BB}"/>
          </ac:picMkLst>
        </pc:picChg>
        <pc:picChg chg="add mod ord modCrop">
          <ac:chgData name="George, Matthew (DFW)" userId="8ba433ef-8e18-4348-89a6-fb3bb26ec9f1" providerId="ADAL" clId="{7A853DF2-E446-4717-A34A-FD00309D12D6}" dt="2024-10-31T01:33:10.929" v="249" actId="12789"/>
          <ac:picMkLst>
            <pc:docMk/>
            <pc:sldMk cId="173540066" sldId="256"/>
            <ac:picMk id="11" creationId="{220EFA04-11B9-4060-7DFB-44ABF96FB404}"/>
          </ac:picMkLst>
        </pc:picChg>
        <pc:picChg chg="del">
          <ac:chgData name="George, Matthew (DFW)" userId="8ba433ef-8e18-4348-89a6-fb3bb26ec9f1" providerId="ADAL" clId="{7A853DF2-E446-4717-A34A-FD00309D12D6}" dt="2024-10-31T00:47:20.075" v="7" actId="478"/>
          <ac:picMkLst>
            <pc:docMk/>
            <pc:sldMk cId="173540066" sldId="256"/>
            <ac:picMk id="11" creationId="{291A8130-6896-83AC-3223-EAEA07D5D15E}"/>
          </ac:picMkLst>
        </pc:picChg>
        <pc:picChg chg="del">
          <ac:chgData name="George, Matthew (DFW)" userId="8ba433ef-8e18-4348-89a6-fb3bb26ec9f1" providerId="ADAL" clId="{7A853DF2-E446-4717-A34A-FD00309D12D6}" dt="2024-10-31T01:32:25.267" v="237" actId="478"/>
          <ac:picMkLst>
            <pc:docMk/>
            <pc:sldMk cId="173540066" sldId="256"/>
            <ac:picMk id="12" creationId="{CC870978-00CA-1752-F3A1-C07A1DBD2559}"/>
          </ac:picMkLst>
        </pc:picChg>
        <pc:picChg chg="add mod modCrop">
          <ac:chgData name="George, Matthew (DFW)" userId="8ba433ef-8e18-4348-89a6-fb3bb26ec9f1" providerId="ADAL" clId="{7A853DF2-E446-4717-A34A-FD00309D12D6}" dt="2024-10-31T01:33:17.472" v="250" actId="732"/>
          <ac:picMkLst>
            <pc:docMk/>
            <pc:sldMk cId="173540066" sldId="256"/>
            <ac:picMk id="24" creationId="{6E7EDCCC-611F-FFBF-FBA0-E758B142B8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7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1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220EFA04-11B9-4060-7DFB-44ABF96F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8"/>
          <a:stretch/>
        </p:blipFill>
        <p:spPr>
          <a:xfrm>
            <a:off x="3617119" y="909855"/>
            <a:ext cx="2442353" cy="2769021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EE46095F-04B3-5CF1-9965-38FB7A632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7" y="901442"/>
            <a:ext cx="2785846" cy="2785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67488-3EDC-BC02-CD5F-8B5077D1D5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2"/>
          <a:stretch/>
        </p:blipFill>
        <p:spPr>
          <a:xfrm>
            <a:off x="6121739" y="890825"/>
            <a:ext cx="2468864" cy="2790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627836" y="1788380"/>
            <a:ext cx="2106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Plaque attachment strength (KPa)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072206" y="554785"/>
            <a:ext cx="24409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 (OA)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736065" y="544208"/>
            <a:ext cx="2152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Ocean Warming (OW)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637755" y="554785"/>
            <a:ext cx="14029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Hypoxia (DO)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57E33-0647-461E-8583-582C1B2C2661}"/>
              </a:ext>
            </a:extLst>
          </p:cNvPr>
          <p:cNvSpPr txBox="1"/>
          <p:nvPr/>
        </p:nvSpPr>
        <p:spPr>
          <a:xfrm>
            <a:off x="1881199" y="1007434"/>
            <a:ext cx="1512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Between: p = 0.687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Within: p = 0.009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4B888-40DF-6F35-D211-0C3459E2A080}"/>
              </a:ext>
            </a:extLst>
          </p:cNvPr>
          <p:cNvSpPr txBox="1"/>
          <p:nvPr/>
        </p:nvSpPr>
        <p:spPr>
          <a:xfrm>
            <a:off x="7626166" y="961269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 = 0.034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16BAFB-7FF7-0D9A-1206-212038AA58CC}"/>
              </a:ext>
            </a:extLst>
          </p:cNvPr>
          <p:cNvSpPr txBox="1"/>
          <p:nvPr/>
        </p:nvSpPr>
        <p:spPr>
          <a:xfrm>
            <a:off x="1212325" y="347379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AD4E4-199F-6B50-75C8-63B327DE43AA}"/>
              </a:ext>
            </a:extLst>
          </p:cNvPr>
          <p:cNvSpPr txBox="1"/>
          <p:nvPr/>
        </p:nvSpPr>
        <p:spPr>
          <a:xfrm>
            <a:off x="2302770" y="347011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8423F-78DE-61F8-3007-8D884272D25C}"/>
              </a:ext>
            </a:extLst>
          </p:cNvPr>
          <p:cNvSpPr txBox="1"/>
          <p:nvPr/>
        </p:nvSpPr>
        <p:spPr>
          <a:xfrm>
            <a:off x="3721845" y="3477474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47E9-E3DB-6DFB-8E50-37AA8656DAE8}"/>
              </a:ext>
            </a:extLst>
          </p:cNvPr>
          <p:cNvSpPr txBox="1"/>
          <p:nvPr/>
        </p:nvSpPr>
        <p:spPr>
          <a:xfrm>
            <a:off x="4812290" y="3473793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D72052-FE19-A1C2-4BD4-6A1469C512ED}"/>
              </a:ext>
            </a:extLst>
          </p:cNvPr>
          <p:cNvSpPr txBox="1"/>
          <p:nvPr/>
        </p:nvSpPr>
        <p:spPr>
          <a:xfrm>
            <a:off x="6274350" y="3471567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before 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D95617-4C79-237F-F373-76B8FF11D761}"/>
              </a:ext>
            </a:extLst>
          </p:cNvPr>
          <p:cNvSpPr txBox="1"/>
          <p:nvPr/>
        </p:nvSpPr>
        <p:spPr>
          <a:xfrm>
            <a:off x="7364795" y="3467886"/>
            <a:ext cx="10904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0C910-8740-5D20-3DE0-6060B0D6457C}"/>
              </a:ext>
            </a:extLst>
          </p:cNvPr>
          <p:cNvSpPr txBox="1"/>
          <p:nvPr/>
        </p:nvSpPr>
        <p:spPr>
          <a:xfrm>
            <a:off x="1098222" y="94155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B70C910-8740-5D20-3DE0-6060B0D6457C}"/>
              </a:ext>
            </a:extLst>
          </p:cNvPr>
          <p:cNvSpPr txBox="1"/>
          <p:nvPr/>
        </p:nvSpPr>
        <p:spPr>
          <a:xfrm>
            <a:off x="3648558" y="94155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891CE4A-71C7-C9C9-7380-3CA3EE9EBF5D}"/>
              </a:ext>
            </a:extLst>
          </p:cNvPr>
          <p:cNvSpPr txBox="1"/>
          <p:nvPr/>
        </p:nvSpPr>
        <p:spPr>
          <a:xfrm>
            <a:off x="6194835" y="94155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9E6C30F1-5E78-11F1-A2D1-A901F89D66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6" b="7413"/>
          <a:stretch/>
        </p:blipFill>
        <p:spPr>
          <a:xfrm>
            <a:off x="6129038" y="894078"/>
            <a:ext cx="2461565" cy="25774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5DD6F3-8733-B698-512B-3EB4C0D48A28}"/>
              </a:ext>
            </a:extLst>
          </p:cNvPr>
          <p:cNvSpPr txBox="1"/>
          <p:nvPr/>
        </p:nvSpPr>
        <p:spPr>
          <a:xfrm>
            <a:off x="7113206" y="1007435"/>
            <a:ext cx="13420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Within: p = 0.753</a:t>
            </a:r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6E7EDCCC-611F-FFBF-FBA0-E758B142B8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b="7479"/>
          <a:stretch/>
        </p:blipFill>
        <p:spPr>
          <a:xfrm>
            <a:off x="6121739" y="901442"/>
            <a:ext cx="2468864" cy="25774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1EE7C83-30A1-F2DF-4FA2-A7E7896950B7}"/>
              </a:ext>
            </a:extLst>
          </p:cNvPr>
          <p:cNvSpPr txBox="1"/>
          <p:nvPr/>
        </p:nvSpPr>
        <p:spPr>
          <a:xfrm>
            <a:off x="4426402" y="1007434"/>
            <a:ext cx="1511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Between: p = 0.001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Within: p = 0.020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D529CD-3430-6989-3AFD-79AF633B6733}"/>
              </a:ext>
            </a:extLst>
          </p:cNvPr>
          <p:cNvSpPr txBox="1"/>
          <p:nvPr/>
        </p:nvSpPr>
        <p:spPr>
          <a:xfrm>
            <a:off x="6943287" y="1006522"/>
            <a:ext cx="1511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Between: p = 0.796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Within: p = 0.742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73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George, Matthew (DFW)</cp:lastModifiedBy>
  <cp:revision>9</cp:revision>
  <dcterms:created xsi:type="dcterms:W3CDTF">2021-11-06T06:13:02Z</dcterms:created>
  <dcterms:modified xsi:type="dcterms:W3CDTF">2024-10-31T01:38:19Z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011977-b912-4387-97a4-f4c94a801377_Enabled">
    <vt:lpwstr>true</vt:lpwstr>
  </property>
  <property fmtid="{D5CDD505-2E9C-101B-9397-08002B2CF9AE}" pid="3" name="MSIP_Label_45011977-b912-4387-97a4-f4c94a801377_SetDate">
    <vt:lpwstr>2024-10-31T00:47:13Z</vt:lpwstr>
  </property>
  <property fmtid="{D5CDD505-2E9C-101B-9397-08002B2CF9AE}" pid="4" name="MSIP_Label_45011977-b912-4387-97a4-f4c94a801377_Method">
    <vt:lpwstr>Standard</vt:lpwstr>
  </property>
  <property fmtid="{D5CDD505-2E9C-101B-9397-08002B2CF9AE}" pid="5" name="MSIP_Label_45011977-b912-4387-97a4-f4c94a801377_Name">
    <vt:lpwstr>Uncategorized Data</vt:lpwstr>
  </property>
  <property fmtid="{D5CDD505-2E9C-101B-9397-08002B2CF9AE}" pid="6" name="MSIP_Label_45011977-b912-4387-97a4-f4c94a801377_SiteId">
    <vt:lpwstr>11d0e217-264e-400a-8ba0-57dcc127d72d</vt:lpwstr>
  </property>
  <property fmtid="{D5CDD505-2E9C-101B-9397-08002B2CF9AE}" pid="7" name="MSIP_Label_45011977-b912-4387-97a4-f4c94a801377_ActionId">
    <vt:lpwstr>7f079108-1592-4e18-af22-3f6484552c84</vt:lpwstr>
  </property>
  <property fmtid="{D5CDD505-2E9C-101B-9397-08002B2CF9AE}" pid="8" name="MSIP_Label_45011977-b912-4387-97a4-f4c94a801377_ContentBits">
    <vt:lpwstr>0</vt:lpwstr>
  </property>
</Properties>
</file>