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1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1A8130-6896-83AC-3223-EAEA07D5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1" y="890825"/>
            <a:ext cx="2790350" cy="2790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70978-00CA-1752-F3A1-C07A1DBD2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3"/>
          <a:stretch/>
        </p:blipFill>
        <p:spPr>
          <a:xfrm>
            <a:off x="3601958" y="890825"/>
            <a:ext cx="2461564" cy="2790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67488-3EDC-BC02-CD5F-8B5077D1D5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2"/>
          <a:stretch/>
        </p:blipFill>
        <p:spPr>
          <a:xfrm>
            <a:off x="6121739" y="890825"/>
            <a:ext cx="2468864" cy="27903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0F4CA7-EE64-4F9F-8169-A150E9B56E70}"/>
              </a:ext>
            </a:extLst>
          </p:cNvPr>
          <p:cNvSpPr txBox="1"/>
          <p:nvPr/>
        </p:nvSpPr>
        <p:spPr>
          <a:xfrm rot="16200000">
            <a:off x="-627836" y="1788380"/>
            <a:ext cx="2106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Plaque attachment strength (KPa)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EA836-D44C-40CC-B21A-48478406AC02}"/>
              </a:ext>
            </a:extLst>
          </p:cNvPr>
          <p:cNvSpPr txBox="1"/>
          <p:nvPr/>
        </p:nvSpPr>
        <p:spPr>
          <a:xfrm>
            <a:off x="1082277" y="544208"/>
            <a:ext cx="24409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Ocean Acidification (OA)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F455B-621D-40E1-89EE-5CBDFB741A92}"/>
              </a:ext>
            </a:extLst>
          </p:cNvPr>
          <p:cNvSpPr txBox="1"/>
          <p:nvPr/>
        </p:nvSpPr>
        <p:spPr>
          <a:xfrm>
            <a:off x="3756516" y="544209"/>
            <a:ext cx="2152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Ocean Warming (OW)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D529A-204E-44A9-8BF9-EB26822B2D77}"/>
              </a:ext>
            </a:extLst>
          </p:cNvPr>
          <p:cNvSpPr txBox="1"/>
          <p:nvPr/>
        </p:nvSpPr>
        <p:spPr>
          <a:xfrm>
            <a:off x="6599927" y="550116"/>
            <a:ext cx="1402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Hypoxia (DO)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57E33-0647-461E-8583-582C1B2C2661}"/>
              </a:ext>
            </a:extLst>
          </p:cNvPr>
          <p:cNvSpPr txBox="1"/>
          <p:nvPr/>
        </p:nvSpPr>
        <p:spPr>
          <a:xfrm>
            <a:off x="2576704" y="961270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 = 0.223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D67-7687-D7B7-29FF-0F94035B0148}"/>
              </a:ext>
            </a:extLst>
          </p:cNvPr>
          <p:cNvSpPr txBox="1"/>
          <p:nvPr/>
        </p:nvSpPr>
        <p:spPr>
          <a:xfrm>
            <a:off x="5147184" y="961269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 = 0.002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4B888-40DF-6F35-D211-0C3459E2A080}"/>
              </a:ext>
            </a:extLst>
          </p:cNvPr>
          <p:cNvSpPr txBox="1"/>
          <p:nvPr/>
        </p:nvSpPr>
        <p:spPr>
          <a:xfrm>
            <a:off x="7626166" y="961269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 = 0.034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16BAFB-7FF7-0D9A-1206-212038AA58CC}"/>
              </a:ext>
            </a:extLst>
          </p:cNvPr>
          <p:cNvSpPr txBox="1"/>
          <p:nvPr/>
        </p:nvSpPr>
        <p:spPr>
          <a:xfrm>
            <a:off x="1212325" y="3473794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AD4E4-199F-6B50-75C8-63B327DE43AA}"/>
              </a:ext>
            </a:extLst>
          </p:cNvPr>
          <p:cNvSpPr txBox="1"/>
          <p:nvPr/>
        </p:nvSpPr>
        <p:spPr>
          <a:xfrm>
            <a:off x="2302770" y="3470113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8423F-78DE-61F8-3007-8D884272D25C}"/>
              </a:ext>
            </a:extLst>
          </p:cNvPr>
          <p:cNvSpPr txBox="1"/>
          <p:nvPr/>
        </p:nvSpPr>
        <p:spPr>
          <a:xfrm>
            <a:off x="3721845" y="3477474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D47E9-E3DB-6DFB-8E50-37AA8656DAE8}"/>
              </a:ext>
            </a:extLst>
          </p:cNvPr>
          <p:cNvSpPr txBox="1"/>
          <p:nvPr/>
        </p:nvSpPr>
        <p:spPr>
          <a:xfrm>
            <a:off x="4812290" y="3473793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72052-FE19-A1C2-4BD4-6A1469C512ED}"/>
              </a:ext>
            </a:extLst>
          </p:cNvPr>
          <p:cNvSpPr txBox="1"/>
          <p:nvPr/>
        </p:nvSpPr>
        <p:spPr>
          <a:xfrm>
            <a:off x="6274350" y="3471567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D95617-4C79-237F-F373-76B8FF11D761}"/>
              </a:ext>
            </a:extLst>
          </p:cNvPr>
          <p:cNvSpPr txBox="1"/>
          <p:nvPr/>
        </p:nvSpPr>
        <p:spPr>
          <a:xfrm>
            <a:off x="7364795" y="3467886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0C910-8740-5D20-3DE0-6060B0D6457C}"/>
              </a:ext>
            </a:extLst>
          </p:cNvPr>
          <p:cNvSpPr txBox="1"/>
          <p:nvPr/>
        </p:nvSpPr>
        <p:spPr>
          <a:xfrm>
            <a:off x="1098222" y="94155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B70C910-8740-5D20-3DE0-6060B0D6457C}"/>
              </a:ext>
            </a:extLst>
          </p:cNvPr>
          <p:cNvSpPr txBox="1"/>
          <p:nvPr/>
        </p:nvSpPr>
        <p:spPr>
          <a:xfrm>
            <a:off x="3648558" y="94155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891CE4A-71C7-C9C9-7380-3CA3EE9EBF5D}"/>
              </a:ext>
            </a:extLst>
          </p:cNvPr>
          <p:cNvSpPr txBox="1"/>
          <p:nvPr/>
        </p:nvSpPr>
        <p:spPr>
          <a:xfrm>
            <a:off x="6194835" y="94155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44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 George</cp:lastModifiedBy>
  <cp:revision>9</cp:revision>
  <dcterms:created xsi:type="dcterms:W3CDTF">2021-11-06T06:13:02Z</dcterms:created>
  <dcterms:modified xsi:type="dcterms:W3CDTF">2023-05-15T10:40:37Z</dcterms:modified>
</cp:coreProperties>
</file>