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1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00F4CA7-EE64-4F9F-8169-A150E9B56E70}"/>
              </a:ext>
            </a:extLst>
          </p:cNvPr>
          <p:cNvSpPr txBox="1"/>
          <p:nvPr/>
        </p:nvSpPr>
        <p:spPr>
          <a:xfrm rot="16200000">
            <a:off x="-588260" y="1982902"/>
            <a:ext cx="2106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Plaque attachment strength (KPa)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EA836-D44C-40CC-B21A-48478406AC02}"/>
              </a:ext>
            </a:extLst>
          </p:cNvPr>
          <p:cNvSpPr txBox="1"/>
          <p:nvPr/>
        </p:nvSpPr>
        <p:spPr>
          <a:xfrm>
            <a:off x="1332356" y="753968"/>
            <a:ext cx="1971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Ocean Acidification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F455B-621D-40E1-89EE-5CBDFB741A92}"/>
              </a:ext>
            </a:extLst>
          </p:cNvPr>
          <p:cNvSpPr txBox="1"/>
          <p:nvPr/>
        </p:nvSpPr>
        <p:spPr>
          <a:xfrm>
            <a:off x="4027435" y="753969"/>
            <a:ext cx="1641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Ocean Warming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D529A-204E-44A9-8BF9-EB26822B2D77}"/>
              </a:ext>
            </a:extLst>
          </p:cNvPr>
          <p:cNvSpPr txBox="1"/>
          <p:nvPr/>
        </p:nvSpPr>
        <p:spPr>
          <a:xfrm>
            <a:off x="6850006" y="759876"/>
            <a:ext cx="933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Hypoxia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57E33-0647-461E-8583-582C1B2C2661}"/>
              </a:ext>
            </a:extLst>
          </p:cNvPr>
          <p:cNvSpPr txBox="1"/>
          <p:nvPr/>
        </p:nvSpPr>
        <p:spPr>
          <a:xfrm>
            <a:off x="2591944" y="1171030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 = 0.223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D67-7687-D7B7-29FF-0F94035B0148}"/>
              </a:ext>
            </a:extLst>
          </p:cNvPr>
          <p:cNvSpPr txBox="1"/>
          <p:nvPr/>
        </p:nvSpPr>
        <p:spPr>
          <a:xfrm>
            <a:off x="5162424" y="1171029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 = 0.002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16BAFB-7FF7-0D9A-1206-212038AA58CC}"/>
              </a:ext>
            </a:extLst>
          </p:cNvPr>
          <p:cNvSpPr txBox="1"/>
          <p:nvPr/>
        </p:nvSpPr>
        <p:spPr>
          <a:xfrm>
            <a:off x="1227565" y="3683554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AD4E4-199F-6B50-75C8-63B327DE43AA}"/>
              </a:ext>
            </a:extLst>
          </p:cNvPr>
          <p:cNvSpPr txBox="1"/>
          <p:nvPr/>
        </p:nvSpPr>
        <p:spPr>
          <a:xfrm>
            <a:off x="2318010" y="3679873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8423F-78DE-61F8-3007-8D884272D25C}"/>
              </a:ext>
            </a:extLst>
          </p:cNvPr>
          <p:cNvSpPr txBox="1"/>
          <p:nvPr/>
        </p:nvSpPr>
        <p:spPr>
          <a:xfrm>
            <a:off x="3737085" y="3687234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D47E9-E3DB-6DFB-8E50-37AA8656DAE8}"/>
              </a:ext>
            </a:extLst>
          </p:cNvPr>
          <p:cNvSpPr txBox="1"/>
          <p:nvPr/>
        </p:nvSpPr>
        <p:spPr>
          <a:xfrm>
            <a:off x="4827530" y="3683553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72052-FE19-A1C2-4BD4-6A1469C512ED}"/>
              </a:ext>
            </a:extLst>
          </p:cNvPr>
          <p:cNvSpPr txBox="1"/>
          <p:nvPr/>
        </p:nvSpPr>
        <p:spPr>
          <a:xfrm>
            <a:off x="6289590" y="3681327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EA761-8238-3B82-8123-3E751548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86" y="574036"/>
            <a:ext cx="3657607" cy="3657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FA367-0500-03CC-2742-229260533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8" y="587775"/>
            <a:ext cx="365760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B0D3C-8D61-E973-4EFD-9BC17A80544D}"/>
              </a:ext>
            </a:extLst>
          </p:cNvPr>
          <p:cNvSpPr txBox="1"/>
          <p:nvPr/>
        </p:nvSpPr>
        <p:spPr>
          <a:xfrm>
            <a:off x="7092699" y="753968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 = 0.031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BB82D-122C-48F5-5912-74E6D358BB43}"/>
              </a:ext>
            </a:extLst>
          </p:cNvPr>
          <p:cNvSpPr txBox="1"/>
          <p:nvPr/>
        </p:nvSpPr>
        <p:spPr>
          <a:xfrm>
            <a:off x="5233818" y="13572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62F15-9360-71C9-89D6-3D4D09F1E3D1}"/>
              </a:ext>
            </a:extLst>
          </p:cNvPr>
          <p:cNvSpPr txBox="1"/>
          <p:nvPr/>
        </p:nvSpPr>
        <p:spPr>
          <a:xfrm>
            <a:off x="5993539" y="1758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13B7E-01B5-8BC8-CD4F-5EAD9DF6CC77}"/>
              </a:ext>
            </a:extLst>
          </p:cNvPr>
          <p:cNvSpPr txBox="1"/>
          <p:nvPr/>
        </p:nvSpPr>
        <p:spPr>
          <a:xfrm>
            <a:off x="7458758" y="19607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A42CB-EDAC-F313-6E0A-F10B0D5F8F82}"/>
              </a:ext>
            </a:extLst>
          </p:cNvPr>
          <p:cNvSpPr txBox="1"/>
          <p:nvPr/>
        </p:nvSpPr>
        <p:spPr>
          <a:xfrm>
            <a:off x="6695957" y="1363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A2567-C85B-A369-68CA-A0CF03F1F970}"/>
              </a:ext>
            </a:extLst>
          </p:cNvPr>
          <p:cNvSpPr txBox="1"/>
          <p:nvPr/>
        </p:nvSpPr>
        <p:spPr>
          <a:xfrm>
            <a:off x="1152264" y="29073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All thread measurements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144ACF-154D-1651-E14E-1038778B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0" y="574036"/>
            <a:ext cx="3657607" cy="36576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F55892-A263-85D0-FDAD-C91DBB6C08F0}"/>
              </a:ext>
            </a:extLst>
          </p:cNvPr>
          <p:cNvSpPr txBox="1"/>
          <p:nvPr/>
        </p:nvSpPr>
        <p:spPr>
          <a:xfrm>
            <a:off x="4871110" y="117165"/>
            <a:ext cx="291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Repeated observations, strength averaged by individual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0C910-8740-5D20-3DE0-6060B0D6457C}"/>
              </a:ext>
            </a:extLst>
          </p:cNvPr>
          <p:cNvSpPr txBox="1"/>
          <p:nvPr/>
        </p:nvSpPr>
        <p:spPr>
          <a:xfrm>
            <a:off x="721453" y="21036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ECAFA-911A-C5C4-2842-064A0AD9C16A}"/>
              </a:ext>
            </a:extLst>
          </p:cNvPr>
          <p:cNvSpPr txBox="1"/>
          <p:nvPr/>
        </p:nvSpPr>
        <p:spPr>
          <a:xfrm>
            <a:off x="4445834" y="2092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46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10</cp:revision>
  <dcterms:created xsi:type="dcterms:W3CDTF">2021-11-06T06:13:02Z</dcterms:created>
  <dcterms:modified xsi:type="dcterms:W3CDTF">2023-05-15T10:39:45Z</dcterms:modified>
</cp:coreProperties>
</file>