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827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E16-049B-4C12-8657-5500E2CE06D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20E2-3637-4664-8140-6AD5CFB4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DF17540-3AE9-4612-8E78-7FF5CD29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16" y="662508"/>
            <a:ext cx="4161383" cy="4161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97F9AD-3A7B-4FE0-A2A4-71847C453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" y="662508"/>
            <a:ext cx="4161383" cy="41613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7FC01F-70B1-4ED7-A6AA-6943A0F779D3}"/>
              </a:ext>
            </a:extLst>
          </p:cNvPr>
          <p:cNvSpPr txBox="1"/>
          <p:nvPr/>
        </p:nvSpPr>
        <p:spPr>
          <a:xfrm>
            <a:off x="1081804" y="4500725"/>
            <a:ext cx="1392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desiccation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7FFF9-1E46-4AC0-BF3F-7665C05351A6}"/>
              </a:ext>
            </a:extLst>
          </p:cNvPr>
          <p:cNvSpPr txBox="1"/>
          <p:nvPr/>
        </p:nvSpPr>
        <p:spPr>
          <a:xfrm>
            <a:off x="2457692" y="4500725"/>
            <a:ext cx="16898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desiccation + heat shock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5BCE1-60A0-4406-8635-93E4EF15374B}"/>
              </a:ext>
            </a:extLst>
          </p:cNvPr>
          <p:cNvSpPr txBox="1"/>
          <p:nvPr/>
        </p:nvSpPr>
        <p:spPr>
          <a:xfrm>
            <a:off x="1349171" y="62344"/>
            <a:ext cx="290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ploidy: p=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0.0175</a:t>
            </a: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heat_shock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0.9119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CA898-F5B9-424C-9E3C-862363BF5D66}"/>
              </a:ext>
            </a:extLst>
          </p:cNvPr>
          <p:cNvSpPr txBox="1"/>
          <p:nvPr/>
        </p:nvSpPr>
        <p:spPr>
          <a:xfrm>
            <a:off x="5821770" y="339343"/>
            <a:ext cx="275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ploidy: p=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0.0108</a:t>
            </a:r>
          </a:p>
        </p:txBody>
      </p:sp>
    </p:spTree>
    <p:extLst>
      <p:ext uri="{BB962C8B-B14F-4D97-AF65-F5344CB8AC3E}">
        <p14:creationId xmlns:p14="http://schemas.microsoft.com/office/powerpoint/2010/main" val="230212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</cp:revision>
  <dcterms:created xsi:type="dcterms:W3CDTF">2021-03-30T22:22:29Z</dcterms:created>
  <dcterms:modified xsi:type="dcterms:W3CDTF">2021-03-30T22:29:13Z</dcterms:modified>
</cp:coreProperties>
</file>