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2296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500"/>
    <a:srgbClr val="487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115" y="13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748242"/>
            <a:ext cx="61722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401359"/>
            <a:ext cx="61722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4620-EFA5-46C7-8092-F32F1A5FC4C7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C363-75F5-4D8D-B704-39E5F1C4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8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4620-EFA5-46C7-8092-F32F1A5FC4C7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C363-75F5-4D8D-B704-39E5F1C4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0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243417"/>
            <a:ext cx="177450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243417"/>
            <a:ext cx="5220653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4620-EFA5-46C7-8092-F32F1A5FC4C7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C363-75F5-4D8D-B704-39E5F1C4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4620-EFA5-46C7-8092-F32F1A5FC4C7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C363-75F5-4D8D-B704-39E5F1C4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0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1139826"/>
            <a:ext cx="709803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3059642"/>
            <a:ext cx="709803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4620-EFA5-46C7-8092-F32F1A5FC4C7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C363-75F5-4D8D-B704-39E5F1C4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7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1217083"/>
            <a:ext cx="349758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1217083"/>
            <a:ext cx="349758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4620-EFA5-46C7-8092-F32F1A5FC4C7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C363-75F5-4D8D-B704-39E5F1C4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5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243417"/>
            <a:ext cx="709803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1120775"/>
            <a:ext cx="3481506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670050"/>
            <a:ext cx="348150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1120775"/>
            <a:ext cx="3498652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670050"/>
            <a:ext cx="3498652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4620-EFA5-46C7-8092-F32F1A5FC4C7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C363-75F5-4D8D-B704-39E5F1C4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7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4620-EFA5-46C7-8092-F32F1A5FC4C7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C363-75F5-4D8D-B704-39E5F1C4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4620-EFA5-46C7-8092-F32F1A5FC4C7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C363-75F5-4D8D-B704-39E5F1C4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4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04800"/>
            <a:ext cx="2654260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658284"/>
            <a:ext cx="4166235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371600"/>
            <a:ext cx="2654260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4620-EFA5-46C7-8092-F32F1A5FC4C7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C363-75F5-4D8D-B704-39E5F1C4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6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304800"/>
            <a:ext cx="2654260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658284"/>
            <a:ext cx="4166235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1371600"/>
            <a:ext cx="2654260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4620-EFA5-46C7-8092-F32F1A5FC4C7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2C363-75F5-4D8D-B704-39E5F1C4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89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243417"/>
            <a:ext cx="709803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1217083"/>
            <a:ext cx="709803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4237567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C4620-EFA5-46C7-8092-F32F1A5FC4C7}" type="datetimeFigureOut">
              <a:rPr lang="en-US" smtClean="0"/>
              <a:t>3/30/2021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4237567"/>
            <a:ext cx="277749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4237567"/>
            <a:ext cx="185166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2C363-75F5-4D8D-B704-39E5F1C4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0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D72552E-691D-4F3C-94FB-450AA6F867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5"/>
          <a:stretch/>
        </p:blipFill>
        <p:spPr>
          <a:xfrm>
            <a:off x="562147" y="181441"/>
            <a:ext cx="5571953" cy="36800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1897F2-A739-40FA-993C-D6B12852208A}"/>
              </a:ext>
            </a:extLst>
          </p:cNvPr>
          <p:cNvSpPr txBox="1"/>
          <p:nvPr/>
        </p:nvSpPr>
        <p:spPr>
          <a:xfrm>
            <a:off x="2116122" y="4016506"/>
            <a:ext cx="651140" cy="27853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890359-E5AC-4683-BDB3-258EB9C71108}"/>
              </a:ext>
            </a:extLst>
          </p:cNvPr>
          <p:cNvSpPr txBox="1"/>
          <p:nvPr/>
        </p:nvSpPr>
        <p:spPr>
          <a:xfrm>
            <a:off x="4354664" y="3923404"/>
            <a:ext cx="962122" cy="4647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desiccation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F7A892-3305-4B3F-8C9D-033691ECF7B5}"/>
              </a:ext>
            </a:extLst>
          </p:cNvPr>
          <p:cNvSpPr>
            <a:spLocks noChangeAspect="1"/>
          </p:cNvSpPr>
          <p:nvPr/>
        </p:nvSpPr>
        <p:spPr>
          <a:xfrm>
            <a:off x="6291568" y="706964"/>
            <a:ext cx="365760" cy="365760"/>
          </a:xfrm>
          <a:prstGeom prst="rect">
            <a:avLst/>
          </a:prstGeom>
          <a:solidFill>
            <a:srgbClr val="4876FF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69C33B-540D-4FCC-8D9B-1FEAA4AB78B4}"/>
              </a:ext>
            </a:extLst>
          </p:cNvPr>
          <p:cNvSpPr>
            <a:spLocks noChangeAspect="1"/>
          </p:cNvSpPr>
          <p:nvPr/>
        </p:nvSpPr>
        <p:spPr>
          <a:xfrm>
            <a:off x="6291568" y="1170170"/>
            <a:ext cx="365760" cy="365760"/>
          </a:xfrm>
          <a:prstGeom prst="rect">
            <a:avLst/>
          </a:prstGeom>
          <a:solidFill>
            <a:srgbClr val="FF45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EDA4AC-8C47-411F-A46F-B745DDB7DF7D}"/>
              </a:ext>
            </a:extLst>
          </p:cNvPr>
          <p:cNvSpPr txBox="1"/>
          <p:nvPr/>
        </p:nvSpPr>
        <p:spPr>
          <a:xfrm>
            <a:off x="6699008" y="703392"/>
            <a:ext cx="636713" cy="27853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diploid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1BA62C-C02F-4979-9528-66B1187AFA5E}"/>
              </a:ext>
            </a:extLst>
          </p:cNvPr>
          <p:cNvSpPr txBox="1"/>
          <p:nvPr/>
        </p:nvSpPr>
        <p:spPr>
          <a:xfrm>
            <a:off x="6699006" y="1166598"/>
            <a:ext cx="644728" cy="27853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triploid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0F3B17-2AA9-4315-8433-991960D16F33}"/>
              </a:ext>
            </a:extLst>
          </p:cNvPr>
          <p:cNvSpPr txBox="1"/>
          <p:nvPr/>
        </p:nvSpPr>
        <p:spPr>
          <a:xfrm>
            <a:off x="6466571" y="285337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Ploidy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73DABD-BD60-46E5-B905-FABC65733B81}"/>
              </a:ext>
            </a:extLst>
          </p:cNvPr>
          <p:cNvSpPr txBox="1"/>
          <p:nvPr/>
        </p:nvSpPr>
        <p:spPr>
          <a:xfrm>
            <a:off x="2860391" y="2770416"/>
            <a:ext cx="30940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ploidy: p=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0.033</a:t>
            </a:r>
          </a:p>
          <a:p>
            <a:pPr algn="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desiccation: p=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0.001</a:t>
            </a:r>
          </a:p>
          <a:p>
            <a:pPr algn="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ploidy:desiccation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p=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0.036</a:t>
            </a:r>
          </a:p>
        </p:txBody>
      </p:sp>
    </p:spTree>
    <p:extLst>
      <p:ext uri="{BB962C8B-B14F-4D97-AF65-F5344CB8AC3E}">
        <p14:creationId xmlns:p14="http://schemas.microsoft.com/office/powerpoint/2010/main" val="771392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23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George</dc:creator>
  <cp:lastModifiedBy>Matthew George</cp:lastModifiedBy>
  <cp:revision>2</cp:revision>
  <dcterms:created xsi:type="dcterms:W3CDTF">2021-03-30T22:49:33Z</dcterms:created>
  <dcterms:modified xsi:type="dcterms:W3CDTF">2021-03-30T23:06:17Z</dcterms:modified>
</cp:coreProperties>
</file>