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053C-B814-4C7F-AB2E-7E6FC324A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F1F5-C739-4A08-AE5B-7FE65550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39F6-C845-4FBE-B3D1-F1856FF8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1F0E-EB0F-49B1-80EB-D11E5E87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8719-B766-4A6C-A7FA-5F7C8ED0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6020-0A1B-4D32-929B-601C5849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F910B-C25C-40CD-9995-0267A3A1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5CAD-D0CE-4FAB-80AB-566E67A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DAD0-E602-4113-B619-837E07C1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08CA-66BB-4EF7-8CA0-84CC7421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D73A3-EBCA-4C87-A157-8E77E924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497A2-9A7B-4FD4-9A44-F1FE8C5AD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D09B-3044-4F7D-94DE-B06B042E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5B01-84F5-4DB1-9E36-F05323F2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4F0C-D5AB-4FF5-978B-55C16F8C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47F-959B-4C67-86F8-39EC218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2210-7096-4A55-AFB7-26780D41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D6E0-2B28-422A-9293-A82C7DE1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64D7-EEE9-4329-AE99-33B30A3C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BD80-2113-4BEF-80B7-62CA1433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7F61-14BE-4005-86B0-42E0014C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6CC9-0D29-4F12-BAA5-25D2A3A7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89A8-9338-4B02-9E22-728610D1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0DD9-15BC-4A92-9161-3184C367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A575-5456-42CA-8E4C-308A01FC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3BF-A103-4DAF-A3A1-330C53C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F73D-3499-4E65-AF55-49F2F0396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321B0-D3FC-482A-B386-C0EEEA6F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F47B-4A18-4FEE-B72F-A94F28EC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6C43-F7FA-4D1A-8CCB-016503E3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C37B-2214-4812-A797-CFC33414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6398-7989-46E1-9609-C8241143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178D-F77D-4320-B7E3-AD4D53D5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97D9-99BE-4E8B-8C3B-04F53CAF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A7285-B008-44EE-AF6F-F3977AE8C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60C28-EF26-42E1-99EB-DA2E574B6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EED02-2F9E-4511-8F77-02326A7B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B8115-4A7D-4807-9872-65FE66EF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8626C-CBAA-4822-93C1-72501636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A6E2-CAD0-4DFD-A37B-1210B570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7D730-D725-4DC1-986D-F63D866D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0828-7BB3-4FC7-8059-05774A50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C4BB8-6475-4322-A5FF-43BEF94E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DAC28-4C94-45C7-8200-07F33504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27B68-9CB5-4470-9EE0-231E21AE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1ACF-E0DA-4231-BC0C-A7D536E0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2190-F2DD-4D87-B665-6F7327F9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3F51-2535-47D9-90AD-5801FF9E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287DB-6230-4CDE-BEC1-E58A7256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4CD23-ACA9-4330-AC38-4960430B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7BB68-CCEE-47E4-9AE9-0D6FB465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0257-64B2-49B8-B8C4-CB20412A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B08F-453C-42B3-90C1-812E8ABE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760FD-0836-4A4F-B298-7F91362BA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1C3E5-2E9F-437E-9FC8-914FAFA7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73B8-AF8D-46E8-9D75-50649553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9318-95E6-459C-A7B7-AE3A258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DB1B-7BC8-4C2B-BBA4-60ACEA41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D57CF-EECE-46D7-843A-3FC4C02F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1A100-97F4-440B-B12E-7BC04873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E67-3AC4-4CEF-A275-1C17C9BAA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C5EB-CDBC-436C-91F7-BEF1B125C4A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8E8C-4C99-4A2B-BF80-0CB879984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7F59-5010-412D-83C6-042B957BE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9042-D959-48B3-A4C6-F4A2AD2D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C1601F-E0AB-44CC-A25F-68592954877E}"/>
              </a:ext>
            </a:extLst>
          </p:cNvPr>
          <p:cNvSpPr/>
          <p:nvPr/>
        </p:nvSpPr>
        <p:spPr>
          <a:xfrm>
            <a:off x="3790950" y="1895475"/>
            <a:ext cx="4743449" cy="2190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69CC6-3B24-4818-B3EF-EB8892785382}"/>
              </a:ext>
            </a:extLst>
          </p:cNvPr>
          <p:cNvSpPr txBox="1"/>
          <p:nvPr/>
        </p:nvSpPr>
        <p:spPr>
          <a:xfrm>
            <a:off x="5419725" y="2295525"/>
            <a:ext cx="2667000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CDD16-A375-481F-B854-5BA23136B466}"/>
              </a:ext>
            </a:extLst>
          </p:cNvPr>
          <p:cNvSpPr txBox="1"/>
          <p:nvPr/>
        </p:nvSpPr>
        <p:spPr>
          <a:xfrm>
            <a:off x="5419725" y="2806184"/>
            <a:ext cx="2667000" cy="32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F8681-D668-44D2-88CC-8590B713BB4B}"/>
              </a:ext>
            </a:extLst>
          </p:cNvPr>
          <p:cNvSpPr txBox="1"/>
          <p:nvPr/>
        </p:nvSpPr>
        <p:spPr>
          <a:xfrm>
            <a:off x="3967162" y="3530084"/>
            <a:ext cx="823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55443-2E43-4C49-9985-6F9F9598EFB8}"/>
              </a:ext>
            </a:extLst>
          </p:cNvPr>
          <p:cNvSpPr txBox="1"/>
          <p:nvPr/>
        </p:nvSpPr>
        <p:spPr>
          <a:xfrm>
            <a:off x="5012530" y="3530084"/>
            <a:ext cx="1931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C4B2F-8C86-4B45-90D6-B4295A04B26B}"/>
              </a:ext>
            </a:extLst>
          </p:cNvPr>
          <p:cNvSpPr txBox="1"/>
          <p:nvPr/>
        </p:nvSpPr>
        <p:spPr>
          <a:xfrm>
            <a:off x="3869532" y="2289691"/>
            <a:ext cx="1445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6ABED-BE31-4AE9-9F04-E830C1E91BB3}"/>
              </a:ext>
            </a:extLst>
          </p:cNvPr>
          <p:cNvSpPr txBox="1"/>
          <p:nvPr/>
        </p:nvSpPr>
        <p:spPr>
          <a:xfrm>
            <a:off x="3865959" y="2760702"/>
            <a:ext cx="1445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25581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C2D425-4A54-4046-89E7-66ECF757E2CF}"/>
              </a:ext>
            </a:extLst>
          </p:cNvPr>
          <p:cNvSpPr/>
          <p:nvPr/>
        </p:nvSpPr>
        <p:spPr>
          <a:xfrm>
            <a:off x="3486150" y="733425"/>
            <a:ext cx="4743449" cy="539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DD021-E2B7-49FC-AAE0-77ED5E3E7915}"/>
              </a:ext>
            </a:extLst>
          </p:cNvPr>
          <p:cNvSpPr txBox="1"/>
          <p:nvPr/>
        </p:nvSpPr>
        <p:spPr>
          <a:xfrm>
            <a:off x="5114925" y="1133475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$$$$ Listed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3D187-4806-43EE-AD26-E7F741318149}"/>
              </a:ext>
            </a:extLst>
          </p:cNvPr>
          <p:cNvSpPr txBox="1"/>
          <p:nvPr/>
        </p:nvSpPr>
        <p:spPr>
          <a:xfrm>
            <a:off x="3564732" y="1127641"/>
            <a:ext cx="1445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03705-40F5-4343-8DCC-B343CA4B51C3}"/>
              </a:ext>
            </a:extLst>
          </p:cNvPr>
          <p:cNvSpPr txBox="1"/>
          <p:nvPr/>
        </p:nvSpPr>
        <p:spPr>
          <a:xfrm>
            <a:off x="3561159" y="1598652"/>
            <a:ext cx="1445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970FD-612F-411D-8C16-590D6B310F61}"/>
              </a:ext>
            </a:extLst>
          </p:cNvPr>
          <p:cNvSpPr txBox="1"/>
          <p:nvPr/>
        </p:nvSpPr>
        <p:spPr>
          <a:xfrm>
            <a:off x="3681412" y="4648497"/>
            <a:ext cx="2500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Stock 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BB779A-B8EC-4237-8340-DE5B7082385D}"/>
              </a:ext>
            </a:extLst>
          </p:cNvPr>
          <p:cNvSpPr txBox="1"/>
          <p:nvPr/>
        </p:nvSpPr>
        <p:spPr>
          <a:xfrm>
            <a:off x="5110161" y="1594961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$$$$ Listed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CBFB2-D0F1-40C8-A109-626F1FDBBC30}"/>
              </a:ext>
            </a:extLst>
          </p:cNvPr>
          <p:cNvSpPr txBox="1"/>
          <p:nvPr/>
        </p:nvSpPr>
        <p:spPr>
          <a:xfrm>
            <a:off x="3561159" y="1992868"/>
            <a:ext cx="144541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Any other accounts listed similarly…</a:t>
            </a:r>
          </a:p>
        </p:txBody>
      </p:sp>
    </p:spTree>
    <p:extLst>
      <p:ext uri="{BB962C8B-B14F-4D97-AF65-F5344CB8AC3E}">
        <p14:creationId xmlns:p14="http://schemas.microsoft.com/office/powerpoint/2010/main" val="33320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C2D425-4A54-4046-89E7-66ECF757E2CF}"/>
              </a:ext>
            </a:extLst>
          </p:cNvPr>
          <p:cNvSpPr/>
          <p:nvPr/>
        </p:nvSpPr>
        <p:spPr>
          <a:xfrm>
            <a:off x="3409950" y="809625"/>
            <a:ext cx="4743449" cy="539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DD021-E2B7-49FC-AAE0-77ED5E3E7915}"/>
              </a:ext>
            </a:extLst>
          </p:cNvPr>
          <p:cNvSpPr txBox="1"/>
          <p:nvPr/>
        </p:nvSpPr>
        <p:spPr>
          <a:xfrm>
            <a:off x="5038725" y="1209675"/>
            <a:ext cx="32182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Stocks Listed here and below.</a:t>
            </a:r>
          </a:p>
          <a:p>
            <a:r>
              <a:rPr lang="en-US" dirty="0"/>
              <a:t>Show Gains (unrealized and realized)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3D187-4806-43EE-AD26-E7F741318149}"/>
              </a:ext>
            </a:extLst>
          </p:cNvPr>
          <p:cNvSpPr txBox="1"/>
          <p:nvPr/>
        </p:nvSpPr>
        <p:spPr>
          <a:xfrm>
            <a:off x="3488531" y="1203841"/>
            <a:ext cx="1545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Stocks owned: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4970FD-612F-411D-8C16-590D6B310F61}"/>
              </a:ext>
            </a:extLst>
          </p:cNvPr>
          <p:cNvSpPr txBox="1"/>
          <p:nvPr/>
        </p:nvSpPr>
        <p:spPr>
          <a:xfrm>
            <a:off x="3681412" y="4724996"/>
            <a:ext cx="1890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 Stock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B20CB-FD8B-4914-9917-B8433DFF2E2D}"/>
              </a:ext>
            </a:extLst>
          </p:cNvPr>
          <p:cNvSpPr txBox="1"/>
          <p:nvPr/>
        </p:nvSpPr>
        <p:spPr>
          <a:xfrm>
            <a:off x="5767387" y="4726245"/>
            <a:ext cx="1890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 Stock</a:t>
            </a:r>
          </a:p>
        </p:txBody>
      </p:sp>
    </p:spTree>
    <p:extLst>
      <p:ext uri="{BB962C8B-B14F-4D97-AF65-F5344CB8AC3E}">
        <p14:creationId xmlns:p14="http://schemas.microsoft.com/office/powerpoint/2010/main" val="117861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BFFC6-0FDB-4E21-8057-94E3DA69A397}"/>
              </a:ext>
            </a:extLst>
          </p:cNvPr>
          <p:cNvSpPr txBox="1"/>
          <p:nvPr/>
        </p:nvSpPr>
        <p:spPr>
          <a:xfrm>
            <a:off x="4381500" y="257175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add stock buy/sell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Gilgo, Matthew</dc:creator>
  <cp:lastModifiedBy>Gilgo, Matthew</cp:lastModifiedBy>
  <cp:revision>2</cp:revision>
  <dcterms:created xsi:type="dcterms:W3CDTF">2021-12-15T21:52:43Z</dcterms:created>
  <dcterms:modified xsi:type="dcterms:W3CDTF">2021-12-15T22:03:15Z</dcterms:modified>
</cp:coreProperties>
</file>