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8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38A7-046B-8E4B-93B3-C58F52F4CA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94DF-F3B5-974C-A8D9-2D39A7152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or Screen Shot - iPhone 7 - 2017-12-05 at 20.3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7170" y="2589792"/>
            <a:ext cx="116163" cy="24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cktrack-demo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2"/>
          <a:stretch/>
        </p:blipFill>
        <p:spPr>
          <a:xfrm>
            <a:off x="1058985" y="0"/>
            <a:ext cx="3858768" cy="4476750"/>
          </a:xfrm>
          <a:prstGeom prst="rect">
            <a:avLst/>
          </a:prstGeom>
        </p:spPr>
      </p:pic>
      <p:pic>
        <p:nvPicPr>
          <p:cNvPr id="6" name="Picture 5" descr="packtrack-demo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46589"/>
          <a:stretch/>
        </p:blipFill>
        <p:spPr>
          <a:xfrm>
            <a:off x="1058985" y="1818106"/>
            <a:ext cx="3858768" cy="1844842"/>
          </a:xfrm>
          <a:prstGeom prst="rect">
            <a:avLst/>
          </a:prstGeom>
          <a:effectLst>
            <a:outerShdw blurRad="12700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69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mulator Screen Shot - iPhone 7 - 2017-12-05 at 20.40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2"/>
          <a:stretch/>
        </p:blipFill>
        <p:spPr>
          <a:xfrm>
            <a:off x="407874" y="0"/>
            <a:ext cx="3855697" cy="4476750"/>
          </a:xfrm>
          <a:prstGeom prst="rect">
            <a:avLst/>
          </a:prstGeom>
        </p:spPr>
      </p:pic>
      <p:pic>
        <p:nvPicPr>
          <p:cNvPr id="7" name="Picture 6" descr="Simulator Screen Shot - iPhone 7 - 2017-12-05 at 20.43.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2"/>
          <a:stretch/>
        </p:blipFill>
        <p:spPr>
          <a:xfrm>
            <a:off x="5057152" y="0"/>
            <a:ext cx="3855697" cy="4476750"/>
          </a:xfrm>
          <a:prstGeom prst="rect">
            <a:avLst/>
          </a:prstGeom>
        </p:spPr>
      </p:pic>
      <p:pic>
        <p:nvPicPr>
          <p:cNvPr id="8" name="Picture 7" descr="Simulator Screen Shot - iPhone 7 - 2017-12-05 at 20.43.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0" b="52710"/>
          <a:stretch/>
        </p:blipFill>
        <p:spPr>
          <a:xfrm>
            <a:off x="5057152" y="1203157"/>
            <a:ext cx="3855697" cy="2032001"/>
          </a:xfrm>
          <a:prstGeom prst="rect">
            <a:avLst/>
          </a:prstGeom>
          <a:effectLst>
            <a:outerShdw blurRad="12700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imulator Screen Shot - iPhone 7 - 2017-12-05 at 20.40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6" t="3312" r="1389" b="90645"/>
          <a:stretch/>
        </p:blipFill>
        <p:spPr>
          <a:xfrm>
            <a:off x="3797299" y="227262"/>
            <a:ext cx="412751" cy="414421"/>
          </a:xfrm>
          <a:prstGeom prst="rect">
            <a:avLst/>
          </a:prstGeom>
          <a:effectLst>
            <a:outerShdw blurRad="6350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imulator Screen Shot - iPhone 7 - 2017-12-05 at 20.43.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8" t="3314" r="1483" b="90643"/>
          <a:stretch/>
        </p:blipFill>
        <p:spPr>
          <a:xfrm>
            <a:off x="8254999" y="227262"/>
            <a:ext cx="600677" cy="414421"/>
          </a:xfrm>
          <a:prstGeom prst="rect">
            <a:avLst/>
          </a:prstGeom>
          <a:effectLst>
            <a:outerShdw blurRad="6350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79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ulator Screen Shot - iPhone 8 Plus - 2017-12-05 at 12.51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1" b="11111"/>
          <a:stretch/>
        </p:blipFill>
        <p:spPr>
          <a:xfrm>
            <a:off x="468313" y="0"/>
            <a:ext cx="3857625" cy="4476750"/>
          </a:xfrm>
          <a:prstGeom prst="rect">
            <a:avLst/>
          </a:prstGeom>
        </p:spPr>
      </p:pic>
      <p:pic>
        <p:nvPicPr>
          <p:cNvPr id="12" name="Picture 11" descr="Simulator Screen Shot - iPhone 8 Plus - 2017-12-05 at 12.51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11" b="12646"/>
          <a:stretch/>
        </p:blipFill>
        <p:spPr>
          <a:xfrm>
            <a:off x="468313" y="3429000"/>
            <a:ext cx="3857625" cy="942474"/>
          </a:xfrm>
          <a:prstGeom prst="rect">
            <a:avLst/>
          </a:prstGeom>
          <a:effectLst>
            <a:outerShdw blurRad="6350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06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Giovanniello</dc:creator>
  <cp:lastModifiedBy>Matt Giovanniello</cp:lastModifiedBy>
  <cp:revision>3</cp:revision>
  <dcterms:created xsi:type="dcterms:W3CDTF">2017-12-06T01:29:21Z</dcterms:created>
  <dcterms:modified xsi:type="dcterms:W3CDTF">2017-12-07T01:54:59Z</dcterms:modified>
</cp:coreProperties>
</file>